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2.xml" ContentType="application/vnd.openxmlformats-officedocument.theme+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86.xml" ContentType="application/vnd.openxmlformats-officedocument.presentationml.tags+xml"/>
  <Override PartName="/ppt/notesSlides/notesSlide1.xml" ContentType="application/vnd.openxmlformats-officedocument.presentationml.notesSlide+xml"/>
  <Override PartName="/ppt/tags/tag87.xml" ContentType="application/vnd.openxmlformats-officedocument.presentationml.tags+xml"/>
  <Override PartName="/ppt/notesSlides/notesSlide2.xml" ContentType="application/vnd.openxmlformats-officedocument.presentationml.notesSlide+xml"/>
  <Override PartName="/ppt/tags/tag88.xml" ContentType="application/vnd.openxmlformats-officedocument.presentationml.tags+xml"/>
  <Override PartName="/ppt/notesSlides/notesSlide3.xml" ContentType="application/vnd.openxmlformats-officedocument.presentationml.notesSlide+xml"/>
  <Override PartName="/ppt/tags/tag89.xml" ContentType="application/vnd.openxmlformats-officedocument.presentationml.tags+xml"/>
  <Override PartName="/ppt/notesSlides/notesSlide4.xml" ContentType="application/vnd.openxmlformats-officedocument.presentationml.notesSlide+xml"/>
  <Override PartName="/ppt/tags/tag90.xml" ContentType="application/vnd.openxmlformats-officedocument.presentationml.tags+xml"/>
  <Override PartName="/ppt/notesSlides/notesSlide5.xml" ContentType="application/vnd.openxmlformats-officedocument.presentationml.notesSlide+xml"/>
  <Override PartName="/ppt/tags/tag91.xml" ContentType="application/vnd.openxmlformats-officedocument.presentationml.tags+xml"/>
  <Override PartName="/ppt/notesSlides/notesSlide6.xml" ContentType="application/vnd.openxmlformats-officedocument.presentationml.notesSlide+xml"/>
  <Override PartName="/ppt/tags/tag92.xml" ContentType="application/vnd.openxmlformats-officedocument.presentationml.tags+xml"/>
  <Override PartName="/ppt/notesSlides/notesSlide7.xml" ContentType="application/vnd.openxmlformats-officedocument.presentationml.notesSlide+xml"/>
  <Override PartName="/ppt/tags/tag93.xml" ContentType="application/vnd.openxmlformats-officedocument.presentationml.tags+xml"/>
  <Override PartName="/ppt/notesSlides/notesSlide8.xml" ContentType="application/vnd.openxmlformats-officedocument.presentationml.notesSlide+xml"/>
  <Override PartName="/ppt/tags/tag94.xml" ContentType="application/vnd.openxmlformats-officedocument.presentationml.tags+xml"/>
  <Override PartName="/ppt/notesSlides/notesSlide9.xml" ContentType="application/vnd.openxmlformats-officedocument.presentationml.notesSlide+xml"/>
  <Override PartName="/ppt/tags/tag95.xml" ContentType="application/vnd.openxmlformats-officedocument.presentationml.tags+xml"/>
  <Override PartName="/ppt/notesSlides/notesSlide10.xml" ContentType="application/vnd.openxmlformats-officedocument.presentationml.notesSlide+xml"/>
  <Override PartName="/ppt/tags/tag96.xml" ContentType="application/vnd.openxmlformats-officedocument.presentationml.tags+xml"/>
  <Override PartName="/ppt/notesSlides/notesSlide11.xml" ContentType="application/vnd.openxmlformats-officedocument.presentationml.notesSlide+xml"/>
  <Override PartName="/ppt/tags/tag97.xml" ContentType="application/vnd.openxmlformats-officedocument.presentationml.tags+xml"/>
  <Override PartName="/ppt/notesSlides/notesSlide12.xml" ContentType="application/vnd.openxmlformats-officedocument.presentationml.notesSlide+xml"/>
  <Override PartName="/ppt/tags/tag98.xml" ContentType="application/vnd.openxmlformats-officedocument.presentationml.tags+xml"/>
  <Override PartName="/ppt/notesSlides/notesSlide13.xml" ContentType="application/vnd.openxmlformats-officedocument.presentationml.notesSlide+xml"/>
  <Override PartName="/ppt/tags/tag99.xml" ContentType="application/vnd.openxmlformats-officedocument.presentationml.tags+xml"/>
  <Override PartName="/ppt/notesSlides/notesSlide14.xml" ContentType="application/vnd.openxmlformats-officedocument.presentationml.notesSlide+xml"/>
  <Override PartName="/ppt/tags/tag100.xml" ContentType="application/vnd.openxmlformats-officedocument.presentationml.tags+xml"/>
  <Override PartName="/ppt/notesSlides/notesSlide15.xml" ContentType="application/vnd.openxmlformats-officedocument.presentationml.notesSlide+xml"/>
  <Override PartName="/ppt/tags/tag101.xml" ContentType="application/vnd.openxmlformats-officedocument.presentationml.tags+xml"/>
  <Override PartName="/ppt/notesSlides/notesSlide16.xml" ContentType="application/vnd.openxmlformats-officedocument.presentationml.notesSlide+xml"/>
  <Override PartName="/ppt/tags/tag102.xml" ContentType="application/vnd.openxmlformats-officedocument.presentationml.tags+xml"/>
  <Override PartName="/ppt/notesSlides/notesSlide17.xml" ContentType="application/vnd.openxmlformats-officedocument.presentationml.notesSlide+xml"/>
  <Override PartName="/ppt/tags/tag103.xml" ContentType="application/vnd.openxmlformats-officedocument.presentationml.tags+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5117" r:id="rId1"/>
    <p:sldMasterId id="2147485249" r:id="rId2"/>
  </p:sldMasterIdLst>
  <p:notesMasterIdLst>
    <p:notesMasterId r:id="rId21"/>
  </p:notesMasterIdLst>
  <p:handoutMasterIdLst>
    <p:handoutMasterId r:id="rId22"/>
  </p:handoutMasterIdLst>
  <p:sldIdLst>
    <p:sldId id="257" r:id="rId3"/>
    <p:sldId id="258" r:id="rId4"/>
    <p:sldId id="276" r:id="rId5"/>
    <p:sldId id="270" r:id="rId6"/>
    <p:sldId id="271" r:id="rId7"/>
    <p:sldId id="259" r:id="rId8"/>
    <p:sldId id="275" r:id="rId9"/>
    <p:sldId id="272" r:id="rId10"/>
    <p:sldId id="260" r:id="rId11"/>
    <p:sldId id="273" r:id="rId12"/>
    <p:sldId id="261" r:id="rId13"/>
    <p:sldId id="262" r:id="rId14"/>
    <p:sldId id="263" r:id="rId15"/>
    <p:sldId id="264" r:id="rId16"/>
    <p:sldId id="265" r:id="rId17"/>
    <p:sldId id="266" r:id="rId18"/>
    <p:sldId id="267" r:id="rId19"/>
    <p:sldId id="277" r:id="rId20"/>
  </p:sldIdLst>
  <p:sldSz cx="12192000" cy="6858000"/>
  <p:notesSz cx="6950075" cy="9236075"/>
  <p:custShowLst>
    <p:custShow name="Format Guide Workshop" id="0">
      <p:sldLst/>
    </p:custShow>
  </p:custShowLst>
  <p:custDataLst>
    <p:tags r:id="rId2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1" autoAdjust="0"/>
    <p:restoredTop sz="96323" autoAdjust="0"/>
  </p:normalViewPr>
  <p:slideViewPr>
    <p:cSldViewPr snapToGrid="0">
      <p:cViewPr varScale="1">
        <p:scale>
          <a:sx n="128" d="100"/>
          <a:sy n="128" d="100"/>
        </p:scale>
        <p:origin x="392" y="176"/>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p:scale>
          <a:sx n="75" d="100"/>
          <a:sy n="75" d="100"/>
        </p:scale>
        <p:origin x="2574" y="44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gs" Target="tags/tag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3"/>
            <a:ext cx="3011699" cy="463408"/>
          </a:xfrm>
          <a:prstGeom prst="rect">
            <a:avLst/>
          </a:prstGeom>
        </p:spPr>
        <p:txBody>
          <a:bodyPr vert="horz" lIns="92492" tIns="46246" rIns="92492" bIns="46246" rtlCol="0"/>
          <a:lstStyle>
            <a:lvl1pPr algn="l">
              <a:defRPr sz="1200"/>
            </a:lvl1pPr>
          </a:lstStyle>
          <a:p>
            <a:endParaRPr lang="en-US" sz="800" dirty="0"/>
          </a:p>
        </p:txBody>
      </p:sp>
      <p:sp>
        <p:nvSpPr>
          <p:cNvPr id="3" name="Date Placeholder 2"/>
          <p:cNvSpPr>
            <a:spLocks noGrp="1"/>
          </p:cNvSpPr>
          <p:nvPr>
            <p:ph type="dt" sz="quarter" idx="1"/>
          </p:nvPr>
        </p:nvSpPr>
        <p:spPr>
          <a:xfrm>
            <a:off x="3936770" y="3"/>
            <a:ext cx="3011699" cy="463408"/>
          </a:xfrm>
          <a:prstGeom prst="rect">
            <a:avLst/>
          </a:prstGeom>
        </p:spPr>
        <p:txBody>
          <a:bodyPr vert="horz" lIns="92492" tIns="46246" rIns="92492" bIns="46246" rtlCol="0"/>
          <a:lstStyle>
            <a:lvl1pPr algn="r">
              <a:defRPr sz="1200"/>
            </a:lvl1pPr>
          </a:lstStyle>
          <a:p>
            <a:fld id="{57691E93-EF64-46CC-85E2-BBB5BEDB9501}" type="datetimeFigureOut">
              <a:rPr lang="en-US" sz="800"/>
              <a:t>8/24/22</a:t>
            </a:fld>
            <a:endParaRPr lang="en-US" sz="800" dirty="0"/>
          </a:p>
        </p:txBody>
      </p:sp>
      <p:sp>
        <p:nvSpPr>
          <p:cNvPr id="4" name="Footer Placeholder 3"/>
          <p:cNvSpPr>
            <a:spLocks noGrp="1"/>
          </p:cNvSpPr>
          <p:nvPr>
            <p:ph type="ftr" sz="quarter" idx="2"/>
          </p:nvPr>
        </p:nvSpPr>
        <p:spPr>
          <a:xfrm>
            <a:off x="2" y="8772671"/>
            <a:ext cx="3011699" cy="463407"/>
          </a:xfrm>
          <a:prstGeom prst="rect">
            <a:avLst/>
          </a:prstGeom>
        </p:spPr>
        <p:txBody>
          <a:bodyPr vert="horz" lIns="92492" tIns="46246" rIns="92492" bIns="46246" rtlCol="0" anchor="b"/>
          <a:lstStyle>
            <a:lvl1pPr algn="l">
              <a:defRPr sz="1200"/>
            </a:lvl1pPr>
          </a:lstStyle>
          <a:p>
            <a:endParaRPr lang="en-US" sz="800" dirty="0"/>
          </a:p>
        </p:txBody>
      </p:sp>
      <p:sp>
        <p:nvSpPr>
          <p:cNvPr id="5" name="Slide Number Placeholder 4"/>
          <p:cNvSpPr>
            <a:spLocks noGrp="1"/>
          </p:cNvSpPr>
          <p:nvPr>
            <p:ph type="sldNum" sz="quarter" idx="3"/>
          </p:nvPr>
        </p:nvSpPr>
        <p:spPr>
          <a:xfrm>
            <a:off x="3936770" y="8772671"/>
            <a:ext cx="3011699" cy="463407"/>
          </a:xfrm>
          <a:prstGeom prst="rect">
            <a:avLst/>
          </a:prstGeom>
        </p:spPr>
        <p:txBody>
          <a:bodyPr vert="horz" lIns="92492" tIns="46246" rIns="92492" bIns="46246" rtlCol="0" anchor="b"/>
          <a:lstStyle>
            <a:lvl1pPr algn="r">
              <a:defRPr sz="1200"/>
            </a:lvl1pPr>
          </a:lstStyle>
          <a:p>
            <a:fld id="{3DCECA85-2A7A-423F-89EA-6868CB52DF19}" type="slidenum">
              <a:rPr lang="en-US" sz="800"/>
              <a:t>‹#›</a:t>
            </a:fld>
            <a:endParaRPr lang="en-US" sz="800" dirty="0"/>
          </a:p>
        </p:txBody>
      </p:sp>
    </p:spTree>
    <p:extLst>
      <p:ext uri="{BB962C8B-B14F-4D97-AF65-F5344CB8AC3E}">
        <p14:creationId xmlns:p14="http://schemas.microsoft.com/office/powerpoint/2010/main" val="1709377591"/>
      </p:ext>
    </p:extLst>
  </p:cSld>
  <p:clrMap bg1="lt1" tx1="dk1" bg2="lt2" tx2="dk2" accent1="accent1" accent2="accent2" accent3="accent3" accent4="accent4" accent5="accent5" accent6="accent6" hlink="hlink" folHlink="folHlink"/>
</p:handoutMaster>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jp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5" name="Rectangle 54"/>
          <p:cNvSpPr/>
          <p:nvPr/>
        </p:nvSpPr>
        <p:spPr>
          <a:xfrm>
            <a:off x="0" y="4410720"/>
            <a:ext cx="6948467" cy="48253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2492" tIns="46246" rIns="92492" bIns="46246" rtlCol="0" anchor="ctr"/>
          <a:lstStyle/>
          <a:p>
            <a:pPr algn="ctr"/>
            <a:endParaRPr lang="en-US" dirty="0"/>
          </a:p>
        </p:txBody>
      </p:sp>
      <p:sp>
        <p:nvSpPr>
          <p:cNvPr id="2" name="Header Placeholder 1"/>
          <p:cNvSpPr>
            <a:spLocks noGrp="1"/>
          </p:cNvSpPr>
          <p:nvPr>
            <p:ph type="hdr" sz="quarter"/>
          </p:nvPr>
        </p:nvSpPr>
        <p:spPr>
          <a:xfrm>
            <a:off x="82427" y="3"/>
            <a:ext cx="2929274" cy="463408"/>
          </a:xfrm>
          <a:prstGeom prst="rect">
            <a:avLst/>
          </a:prstGeom>
        </p:spPr>
        <p:txBody>
          <a:bodyPr vert="horz" lIns="92492" tIns="46246" rIns="92492" bIns="46246" rtlCol="0"/>
          <a:lstStyle>
            <a:lvl1pPr algn="l">
              <a:defRPr sz="1400"/>
            </a:lvl1pPr>
          </a:lstStyle>
          <a:p>
            <a:endParaRPr lang="en-US" dirty="0"/>
          </a:p>
        </p:txBody>
      </p:sp>
      <p:sp>
        <p:nvSpPr>
          <p:cNvPr id="4" name="Slide Image Placeholder 3"/>
          <p:cNvSpPr>
            <a:spLocks noGrp="1" noRot="1" noChangeAspect="1"/>
          </p:cNvSpPr>
          <p:nvPr>
            <p:ph type="sldImg" idx="2"/>
          </p:nvPr>
        </p:nvSpPr>
        <p:spPr>
          <a:xfrm>
            <a:off x="156103" y="575009"/>
            <a:ext cx="6620256" cy="3724113"/>
          </a:xfrm>
          <a:prstGeom prst="rect">
            <a:avLst/>
          </a:prstGeom>
          <a:noFill/>
          <a:ln w="9525">
            <a:solidFill>
              <a:schemeClr val="bg2"/>
            </a:solidFill>
          </a:ln>
        </p:spPr>
        <p:txBody>
          <a:bodyPr vert="horz" lIns="92492" tIns="46246" rIns="92492" bIns="46246" rtlCol="0" anchor="ctr"/>
          <a:lstStyle/>
          <a:p>
            <a:endParaRPr lang="en-US" dirty="0"/>
          </a:p>
        </p:txBody>
      </p:sp>
      <p:sp>
        <p:nvSpPr>
          <p:cNvPr id="6" name="Footer Placeholder 5"/>
          <p:cNvSpPr>
            <a:spLocks noGrp="1"/>
          </p:cNvSpPr>
          <p:nvPr>
            <p:ph type="ftr" sz="quarter" idx="4"/>
          </p:nvPr>
        </p:nvSpPr>
        <p:spPr>
          <a:xfrm>
            <a:off x="82427" y="8744096"/>
            <a:ext cx="2929274" cy="463407"/>
          </a:xfrm>
          <a:prstGeom prst="rect">
            <a:avLst/>
          </a:prstGeom>
        </p:spPr>
        <p:txBody>
          <a:bodyPr vert="horz" lIns="92492" tIns="46246" rIns="92492" bIns="46246" rtlCol="0" anchor="b"/>
          <a:lstStyle>
            <a:lvl1pPr algn="l">
              <a:defRPr sz="1400"/>
            </a:lvl1pPr>
          </a:lstStyle>
          <a:p>
            <a:endParaRPr lang="en-US" dirty="0"/>
          </a:p>
        </p:txBody>
      </p:sp>
      <p:sp>
        <p:nvSpPr>
          <p:cNvPr id="7" name="Slide Number Placeholder 6"/>
          <p:cNvSpPr>
            <a:spLocks noGrp="1"/>
          </p:cNvSpPr>
          <p:nvPr>
            <p:ph type="sldNum" sz="quarter" idx="5"/>
          </p:nvPr>
        </p:nvSpPr>
        <p:spPr>
          <a:xfrm>
            <a:off x="3936770" y="8744096"/>
            <a:ext cx="2919957" cy="463407"/>
          </a:xfrm>
          <a:prstGeom prst="rect">
            <a:avLst/>
          </a:prstGeom>
        </p:spPr>
        <p:txBody>
          <a:bodyPr vert="horz" lIns="92492" tIns="46246" rIns="92492" bIns="46246" rtlCol="0" anchor="b"/>
          <a:lstStyle>
            <a:lvl1pPr algn="r">
              <a:defRPr sz="1400"/>
            </a:lvl1pPr>
          </a:lstStyle>
          <a:p>
            <a:r>
              <a:rPr lang="en-US" dirty="0"/>
              <a:t>Notes view: </a:t>
            </a:r>
            <a:fld id="{128CEAFE-FA94-43E5-B0FF-D47E1CCDD1B4}" type="slidenum">
              <a:rPr lang="en-US" smtClean="0"/>
              <a:pPr/>
              <a:t>‹#›</a:t>
            </a:fld>
            <a:endParaRPr lang="en-US" dirty="0"/>
          </a:p>
        </p:txBody>
      </p:sp>
      <p:sp>
        <p:nvSpPr>
          <p:cNvPr id="5" name="Notes Placeholder 4"/>
          <p:cNvSpPr>
            <a:spLocks noGrp="1"/>
          </p:cNvSpPr>
          <p:nvPr>
            <p:ph type="body" sz="quarter" idx="3"/>
          </p:nvPr>
        </p:nvSpPr>
        <p:spPr>
          <a:xfrm>
            <a:off x="259519" y="4714653"/>
            <a:ext cx="6413424" cy="3768947"/>
          </a:xfrm>
          <a:prstGeom prst="rect">
            <a:avLst/>
          </a:prstGeom>
        </p:spPr>
        <p:txBody>
          <a:bodyPr vert="horz" lIns="92492" tIns="46246" rIns="92492" bIns="46246"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idx="1"/>
          </p:nvPr>
        </p:nvSpPr>
        <p:spPr>
          <a:xfrm>
            <a:off x="3937000" y="0"/>
            <a:ext cx="3011488" cy="463550"/>
          </a:xfrm>
          <a:prstGeom prst="rect">
            <a:avLst/>
          </a:prstGeom>
        </p:spPr>
        <p:txBody>
          <a:bodyPr vert="horz" lIns="91440" tIns="45720" rIns="91440" bIns="45720" rtlCol="0"/>
          <a:lstStyle>
            <a:lvl1pPr algn="r">
              <a:defRPr sz="1200"/>
            </a:lvl1pPr>
          </a:lstStyle>
          <a:p>
            <a:fld id="{F2C7CF5F-7CF3-4DF3-838A-EE34544862CC}" type="datetimeFigureOut">
              <a:rPr lang="en-US" smtClean="0"/>
              <a:t>8/24/22</a:t>
            </a:fld>
            <a:endParaRPr lang="en-US"/>
          </a:p>
        </p:txBody>
      </p:sp>
    </p:spTree>
    <p:extLst>
      <p:ext uri="{BB962C8B-B14F-4D97-AF65-F5344CB8AC3E}">
        <p14:creationId xmlns:p14="http://schemas.microsoft.com/office/powerpoint/2010/main" val="417336222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1pPr>
    <a:lvl2pPr marL="114300" indent="-11430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2pPr>
    <a:lvl3pPr marL="228600" indent="-114300" algn="l" defTabSz="914400" rtl="0" eaLnBrk="1" latinLnBrk="0" hangingPunct="1">
      <a:spcAft>
        <a:spcPts val="600"/>
      </a:spcAft>
      <a:buClr>
        <a:schemeClr val="tx2"/>
      </a:buClr>
      <a:buFont typeface="Arial" panose="020B0604020202020204" pitchFamily="34" charset="0"/>
      <a:buChar char="•"/>
      <a:defRPr sz="1200" kern="1200">
        <a:solidFill>
          <a:schemeClr val="tx1"/>
        </a:solidFill>
        <a:latin typeface="+mn-lt"/>
        <a:ea typeface="+mn-ea"/>
        <a:cs typeface="+mn-cs"/>
      </a:defRPr>
    </a:lvl3pPr>
    <a:lvl4pPr marL="514350" indent="-114300" algn="l" defTabSz="914400" rtl="0" eaLnBrk="1" latinLnBrk="0" hangingPunct="1">
      <a:spcAft>
        <a:spcPts val="600"/>
      </a:spcAft>
      <a:buFont typeface="Arial" panose="020B0604020202020204" pitchFamily="34" charset="0"/>
      <a:buChar char="•"/>
      <a:defRPr sz="1000" kern="1200">
        <a:solidFill>
          <a:schemeClr val="tx1"/>
        </a:solidFill>
        <a:latin typeface="+mn-lt"/>
        <a:ea typeface="+mn-ea"/>
        <a:cs typeface="+mn-cs"/>
      </a:defRPr>
    </a:lvl4pPr>
    <a:lvl5pPr marL="685800" indent="-114300" algn="l" defTabSz="914400" rtl="0" eaLnBrk="1" latinLnBrk="0" hangingPunct="1">
      <a:spcAft>
        <a:spcPts val="600"/>
      </a:spcAft>
      <a:buClr>
        <a:schemeClr val="tx2"/>
      </a:buClr>
      <a:buFont typeface="Arial" panose="020B0604020202020204" pitchFamily="34" charset="0"/>
      <a:buChar char="•"/>
      <a:defRPr sz="1000" i="1"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910" userDrawn="1">
          <p15:clr>
            <a:srgbClr val="F26B43"/>
          </p15:clr>
        </p15:guide>
        <p15:guide id="2" pos="2189"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0</a:t>
            </a:fld>
            <a:endParaRPr lang="en-US" dirty="0"/>
          </a:p>
        </p:txBody>
      </p:sp>
    </p:spTree>
    <p:extLst>
      <p:ext uri="{BB962C8B-B14F-4D97-AF65-F5344CB8AC3E}">
        <p14:creationId xmlns:p14="http://schemas.microsoft.com/office/powerpoint/2010/main" val="7566013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9</a:t>
            </a:fld>
            <a:endParaRPr lang="en-US" dirty="0"/>
          </a:p>
        </p:txBody>
      </p:sp>
    </p:spTree>
    <p:extLst>
      <p:ext uri="{BB962C8B-B14F-4D97-AF65-F5344CB8AC3E}">
        <p14:creationId xmlns:p14="http://schemas.microsoft.com/office/powerpoint/2010/main" val="38175275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10</a:t>
            </a:fld>
            <a:endParaRPr lang="en-US" dirty="0"/>
          </a:p>
        </p:txBody>
      </p:sp>
    </p:spTree>
    <p:extLst>
      <p:ext uri="{BB962C8B-B14F-4D97-AF65-F5344CB8AC3E}">
        <p14:creationId xmlns:p14="http://schemas.microsoft.com/office/powerpoint/2010/main" val="24191597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11</a:t>
            </a:fld>
            <a:endParaRPr lang="en-US" dirty="0"/>
          </a:p>
        </p:txBody>
      </p:sp>
    </p:spTree>
    <p:extLst>
      <p:ext uri="{BB962C8B-B14F-4D97-AF65-F5344CB8AC3E}">
        <p14:creationId xmlns:p14="http://schemas.microsoft.com/office/powerpoint/2010/main" val="8218014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12</a:t>
            </a:fld>
            <a:endParaRPr lang="en-US" dirty="0"/>
          </a:p>
        </p:txBody>
      </p:sp>
    </p:spTree>
    <p:extLst>
      <p:ext uri="{BB962C8B-B14F-4D97-AF65-F5344CB8AC3E}">
        <p14:creationId xmlns:p14="http://schemas.microsoft.com/office/powerpoint/2010/main" val="36290089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13</a:t>
            </a:fld>
            <a:endParaRPr lang="en-US" dirty="0"/>
          </a:p>
        </p:txBody>
      </p:sp>
    </p:spTree>
    <p:extLst>
      <p:ext uri="{BB962C8B-B14F-4D97-AF65-F5344CB8AC3E}">
        <p14:creationId xmlns:p14="http://schemas.microsoft.com/office/powerpoint/2010/main" val="13603195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14</a:t>
            </a:fld>
            <a:endParaRPr lang="en-US" dirty="0"/>
          </a:p>
        </p:txBody>
      </p:sp>
    </p:spTree>
    <p:extLst>
      <p:ext uri="{BB962C8B-B14F-4D97-AF65-F5344CB8AC3E}">
        <p14:creationId xmlns:p14="http://schemas.microsoft.com/office/powerpoint/2010/main" val="6803736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15</a:t>
            </a:fld>
            <a:endParaRPr lang="en-US" dirty="0"/>
          </a:p>
        </p:txBody>
      </p:sp>
    </p:spTree>
    <p:extLst>
      <p:ext uri="{BB962C8B-B14F-4D97-AF65-F5344CB8AC3E}">
        <p14:creationId xmlns:p14="http://schemas.microsoft.com/office/powerpoint/2010/main" val="38098471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16</a:t>
            </a:fld>
            <a:endParaRPr lang="en-US" dirty="0"/>
          </a:p>
        </p:txBody>
      </p:sp>
    </p:spTree>
    <p:extLst>
      <p:ext uri="{BB962C8B-B14F-4D97-AF65-F5344CB8AC3E}">
        <p14:creationId xmlns:p14="http://schemas.microsoft.com/office/powerpoint/2010/main" val="14772196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17</a:t>
            </a:fld>
            <a:endParaRPr lang="en-US" dirty="0"/>
          </a:p>
        </p:txBody>
      </p:sp>
    </p:spTree>
    <p:extLst>
      <p:ext uri="{BB962C8B-B14F-4D97-AF65-F5344CB8AC3E}">
        <p14:creationId xmlns:p14="http://schemas.microsoft.com/office/powerpoint/2010/main" val="800846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1</a:t>
            </a:fld>
            <a:endParaRPr lang="en-US" dirty="0"/>
          </a:p>
        </p:txBody>
      </p:sp>
    </p:spTree>
    <p:extLst>
      <p:ext uri="{BB962C8B-B14F-4D97-AF65-F5344CB8AC3E}">
        <p14:creationId xmlns:p14="http://schemas.microsoft.com/office/powerpoint/2010/main" val="1832659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2</a:t>
            </a:fld>
            <a:endParaRPr lang="en-US" dirty="0"/>
          </a:p>
        </p:txBody>
      </p:sp>
    </p:spTree>
    <p:extLst>
      <p:ext uri="{BB962C8B-B14F-4D97-AF65-F5344CB8AC3E}">
        <p14:creationId xmlns:p14="http://schemas.microsoft.com/office/powerpoint/2010/main" val="1498184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3</a:t>
            </a:fld>
            <a:endParaRPr lang="en-US" dirty="0"/>
          </a:p>
        </p:txBody>
      </p:sp>
    </p:spTree>
    <p:extLst>
      <p:ext uri="{BB962C8B-B14F-4D97-AF65-F5344CB8AC3E}">
        <p14:creationId xmlns:p14="http://schemas.microsoft.com/office/powerpoint/2010/main" val="3190225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4</a:t>
            </a:fld>
            <a:endParaRPr lang="en-US" dirty="0"/>
          </a:p>
        </p:txBody>
      </p:sp>
    </p:spTree>
    <p:extLst>
      <p:ext uri="{BB962C8B-B14F-4D97-AF65-F5344CB8AC3E}">
        <p14:creationId xmlns:p14="http://schemas.microsoft.com/office/powerpoint/2010/main" val="3522774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5</a:t>
            </a:fld>
            <a:endParaRPr lang="en-US" dirty="0"/>
          </a:p>
        </p:txBody>
      </p:sp>
    </p:spTree>
    <p:extLst>
      <p:ext uri="{BB962C8B-B14F-4D97-AF65-F5344CB8AC3E}">
        <p14:creationId xmlns:p14="http://schemas.microsoft.com/office/powerpoint/2010/main" val="3863307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6</a:t>
            </a:fld>
            <a:endParaRPr lang="en-US" dirty="0"/>
          </a:p>
        </p:txBody>
      </p:sp>
    </p:spTree>
    <p:extLst>
      <p:ext uri="{BB962C8B-B14F-4D97-AF65-F5344CB8AC3E}">
        <p14:creationId xmlns:p14="http://schemas.microsoft.com/office/powerpoint/2010/main" val="3252235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7</a:t>
            </a:fld>
            <a:endParaRPr lang="en-US" dirty="0"/>
          </a:p>
        </p:txBody>
      </p:sp>
    </p:spTree>
    <p:extLst>
      <p:ext uri="{BB962C8B-B14F-4D97-AF65-F5344CB8AC3E}">
        <p14:creationId xmlns:p14="http://schemas.microsoft.com/office/powerpoint/2010/main" val="40297555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r>
              <a:rPr lang="en-US"/>
              <a:t>Notes view: </a:t>
            </a:r>
            <a:fld id="{128CEAFE-FA94-43E5-B0FF-D47E1CCDD1B4}" type="slidenum">
              <a:rPr lang="en-US" smtClean="0"/>
              <a:pPr/>
              <a:t>8</a:t>
            </a:fld>
            <a:endParaRPr lang="en-US" dirty="0"/>
          </a:p>
        </p:txBody>
      </p:sp>
    </p:spTree>
    <p:extLst>
      <p:ext uri="{BB962C8B-B14F-4D97-AF65-F5344CB8AC3E}">
        <p14:creationId xmlns:p14="http://schemas.microsoft.com/office/powerpoint/2010/main" val="2546719480"/>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5.xml"/><Relationship Id="rId7" Type="http://schemas.openxmlformats.org/officeDocument/2006/relationships/image" Target="../media/image2.emf"/><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oleObject" Target="../embeddings/oleObject2.bin"/><Relationship Id="rId5" Type="http://schemas.openxmlformats.org/officeDocument/2006/relationships/slideMaster" Target="../slideMasters/slideMaster1.xml"/><Relationship Id="rId4" Type="http://schemas.openxmlformats.org/officeDocument/2006/relationships/tags" Target="../tags/tag6.xml"/><Relationship Id="rId9"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3.bin"/></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26.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33.xml"/><Relationship Id="rId7" Type="http://schemas.openxmlformats.org/officeDocument/2006/relationships/image" Target="../media/image4.jpg"/><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2.emf"/><Relationship Id="rId5" Type="http://schemas.openxmlformats.org/officeDocument/2006/relationships/oleObject" Target="../embeddings/oleObject5.bin"/><Relationship Id="rId4"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2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37.xml"/><Relationship Id="rId7" Type="http://schemas.openxmlformats.org/officeDocument/2006/relationships/image" Target="../media/image2.emf"/><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oleObject" Target="../embeddings/oleObject6.bin"/><Relationship Id="rId5" Type="http://schemas.openxmlformats.org/officeDocument/2006/relationships/slideMaster" Target="../slideMasters/slideMaster1.xml"/><Relationship Id="rId4" Type="http://schemas.openxmlformats.org/officeDocument/2006/relationships/tags" Target="../tags/tag38.xml"/><Relationship Id="rId9"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0.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4.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5.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6.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7.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7.bin"/></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0.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5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5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55.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6.xml"/></Relationships>
</file>

<file path=ppt/slideLayouts/_rels/slideLayout4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7.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5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8.xml"/></Relationships>
</file>

<file path=ppt/slideLayouts/_rels/slideLayout51.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59.xml"/><Relationship Id="rId5" Type="http://schemas.openxmlformats.org/officeDocument/2006/relationships/image" Target="../media/image9.png"/><Relationship Id="rId4" Type="http://schemas.openxmlformats.org/officeDocument/2006/relationships/image" Target="../media/image2.emf"/></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0.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61.xml"/></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2.xml"/></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3.xml"/></Relationships>
</file>

<file path=ppt/slideLayouts/_rels/slideLayout5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4.xml"/></Relationships>
</file>

<file path=ppt/slideLayouts/_rels/slideLayout57.xml.rels><?xml version="1.0" encoding="UTF-8" standalone="yes"?>
<Relationships xmlns="http://schemas.openxmlformats.org/package/2006/relationships"><Relationship Id="rId3" Type="http://schemas.openxmlformats.org/officeDocument/2006/relationships/tags" Target="../tags/tag67.xml"/><Relationship Id="rId7" Type="http://schemas.openxmlformats.org/officeDocument/2006/relationships/image" Target="../media/image4.jpg"/><Relationship Id="rId2" Type="http://schemas.openxmlformats.org/officeDocument/2006/relationships/tags" Target="../tags/tag66.xml"/><Relationship Id="rId1" Type="http://schemas.openxmlformats.org/officeDocument/2006/relationships/tags" Target="../tags/tag65.xml"/><Relationship Id="rId6" Type="http://schemas.openxmlformats.org/officeDocument/2006/relationships/image" Target="../media/image2.emf"/><Relationship Id="rId5" Type="http://schemas.openxmlformats.org/officeDocument/2006/relationships/oleObject" Target="../embeddings/oleObject9.bin"/><Relationship Id="rId4"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8.xml"/></Relationships>
</file>

<file path=ppt/slideLayouts/_rels/slideLayout5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0.xml"/><Relationship Id="rId1" Type="http://schemas.openxmlformats.org/officeDocument/2006/relationships/tags" Target="../tags/tag69.xml"/><Relationship Id="rId5" Type="http://schemas.openxmlformats.org/officeDocument/2006/relationships/image" Target="../media/image1.emf"/><Relationship Id="rId4" Type="http://schemas.openxmlformats.org/officeDocument/2006/relationships/oleObject" Target="../embeddings/oleObject10.bin"/></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71.xml"/><Relationship Id="rId4" Type="http://schemas.openxmlformats.org/officeDocument/2006/relationships/image" Target="../media/image1.emf"/></Relationships>
</file>

<file path=ppt/slideLayouts/_rels/slideLayout6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72.xml"/><Relationship Id="rId4" Type="http://schemas.openxmlformats.org/officeDocument/2006/relationships/image" Target="../media/image1.emf"/></Relationships>
</file>

<file path=ppt/slideLayouts/_rels/slideLayout6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3.bin"/></Relationships>
</file>

<file path=ppt/slideLayouts/_rels/slideLayout6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6.xml"/><Relationship Id="rId1" Type="http://schemas.openxmlformats.org/officeDocument/2006/relationships/tags" Target="../tags/tag75.xml"/><Relationship Id="rId5" Type="http://schemas.openxmlformats.org/officeDocument/2006/relationships/image" Target="../media/image1.emf"/><Relationship Id="rId4" Type="http://schemas.openxmlformats.org/officeDocument/2006/relationships/oleObject" Target="../embeddings/oleObject14.bin"/></Relationships>
</file>

<file path=ppt/slideLayouts/_rels/slideLayout6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77.xml"/><Relationship Id="rId4" Type="http://schemas.openxmlformats.org/officeDocument/2006/relationships/image" Target="../media/image1.emf"/></Relationships>
</file>

<file path=ppt/slideLayouts/_rels/slideLayout6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78.xml"/><Relationship Id="rId4" Type="http://schemas.openxmlformats.org/officeDocument/2006/relationships/image" Target="../media/image1.emf"/></Relationships>
</file>

<file path=ppt/slideLayouts/_rels/slideLayout6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0.xml"/><Relationship Id="rId1" Type="http://schemas.openxmlformats.org/officeDocument/2006/relationships/tags" Target="../tags/tag79.x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7.bin"/></Relationships>
</file>

<file path=ppt/slideLayouts/_rels/slideLayout6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81.xml"/><Relationship Id="rId5" Type="http://schemas.openxmlformats.org/officeDocument/2006/relationships/image" Target="../media/image5.png"/><Relationship Id="rId4" Type="http://schemas.openxmlformats.org/officeDocument/2006/relationships/image" Target="../media/image1.emf"/></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83.xml"/></Relationships>
</file>

<file path=ppt/slideLayouts/_rels/slideLayout7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8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8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extLst>
              <p:ext uri="{D42A27DB-BD31-4B8C-83A1-F6EECF244321}">
                <p14:modId xmlns:p14="http://schemas.microsoft.com/office/powerpoint/2010/main" val="39856122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2"/>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3"/>
            </p:custDataLst>
          </p:nvPr>
        </p:nvPicPr>
        <p:blipFill rotWithShape="1">
          <a:blip r:embed="rId9">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515183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235241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6328090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pic>
        <p:nvPicPr>
          <p:cNvPr id="9" name="Picture 8"/>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2577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6791741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32526878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sp>
        <p:nvSpPr>
          <p:cNvPr id="10"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2082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9741921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pic>
        <p:nvPicPr>
          <p:cNvPr id="9" name="Picture 8"/>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8717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24380786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pic>
        <p:nvPicPr>
          <p:cNvPr id="16" name="Picture 15"/>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02801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3698657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16573120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705580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3796626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84261971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24" imgH="324" progId="TCLayout.ActiveDocument.1">
                  <p:embed/>
                </p:oleObj>
              </mc:Choice>
              <mc:Fallback>
                <p:oleObj name="think-cell Slide" r:id="rId3" imgW="324" imgH="324"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5">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2021792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830073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0142520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9023109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8249069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73536932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384" imgH="384" progId="TCLayout.ActiveDocument.1">
                  <p:embed/>
                </p:oleObj>
              </mc:Choice>
              <mc:Fallback>
                <p:oleObj name="think-cell Slide" r:id="rId5" imgW="384" imgH="384"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2"/>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3"/>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12475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5"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6959937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3665489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2"/>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3"/>
            </p:custDataLst>
          </p:nvPr>
        </p:nvPicPr>
        <p:blipFill rotWithShape="1">
          <a:blip r:embed="rId9">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300034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2206985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043400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9007530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8199047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5239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5223664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4829456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793922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0604520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301659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052710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2905789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427957162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sp>
        <p:nvSpPr>
          <p:cNvPr id="14"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2321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9"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9979161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pic>
        <p:nvPicPr>
          <p:cNvPr id="11" name="Picture 1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76992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5893568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2"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pic>
        <p:nvPicPr>
          <p:cNvPr id="10" name="Picture 9"/>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98095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7"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9690273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pic>
        <p:nvPicPr>
          <p:cNvPr id="11" name="Picture 10"/>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683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3">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9849398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5850758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9"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7123234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9"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9361921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406658069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84" imgH="384" progId="TCLayout.ActiveDocument.1">
                  <p:embed/>
                </p:oleObj>
              </mc:Choice>
              <mc:Fallback>
                <p:oleObj name="think-cell Slide" r:id="rId3" imgW="384" imgH="384"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5">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37419413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5483755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pic>
        <p:nvPicPr>
          <p:cNvPr id="10" name="Picture 9"/>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39090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8"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6408276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5711853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132211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8753822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384" imgH="384" progId="TCLayout.ActiveDocument.1">
                  <p:embed/>
                </p:oleObj>
              </mc:Choice>
              <mc:Fallback>
                <p:oleObj name="think-cell Slide" r:id="rId5" imgW="384" imgH="384"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2"/>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3"/>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3516218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5"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8187540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2022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2"/>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25703140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5058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extLst>
              <p:ext uri="{D42A27DB-BD31-4B8C-83A1-F6EECF244321}">
                <p14:modId xmlns:p14="http://schemas.microsoft.com/office/powerpoint/2010/main" val="19634920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2022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729285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2022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60771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4"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22701909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2022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2"/>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18655767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244006171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2022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2061407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2022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3396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1"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17847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2022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6578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72416899"/>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2349949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884277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72576346"/>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9989757"/>
      </p:ext>
    </p:extLst>
  </p:cSld>
  <p:clrMapOvr>
    <a:masterClrMapping/>
  </p:clrMapOvr>
  <p:hf sldNum="0"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1556058245"/>
      </p:ext>
    </p:extLst>
  </p:cSld>
  <p:clrMapOvr>
    <a:masterClrMapping/>
  </p:clrMapOvr>
  <p:hf sldNum="0"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
        <p:nvSpPr>
          <p:cNvPr id="6" name="Copyright">
            <a:extLst>
              <a:ext uri="{FF2B5EF4-FFF2-40B4-BE49-F238E27FC236}">
                <a16:creationId xmlns:a16="http://schemas.microsoft.com/office/drawing/2014/main" id="{C558CEAB-1641-29AD-1704-0BD666CA1147}"/>
              </a:ext>
            </a:extLst>
          </p:cNvPr>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FooterSimple" hidden="1">
            <a:extLst>
              <a:ext uri="{FF2B5EF4-FFF2-40B4-BE49-F238E27FC236}">
                <a16:creationId xmlns:a16="http://schemas.microsoft.com/office/drawing/2014/main" id="{9B83CBC3-C245-76FD-2411-4123CAFDADC6}"/>
              </a:ext>
            </a:extLst>
          </p:cNvPr>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5018901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
        <p:nvSpPr>
          <p:cNvPr id="5" name="Copyright">
            <a:extLst>
              <a:ext uri="{FF2B5EF4-FFF2-40B4-BE49-F238E27FC236}">
                <a16:creationId xmlns:a16="http://schemas.microsoft.com/office/drawing/2014/main" id="{92474B98-7952-DC53-1C07-12C108581DFC}"/>
              </a:ext>
            </a:extLst>
          </p:cNvPr>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FooterSimple" hidden="1">
            <a:extLst>
              <a:ext uri="{FF2B5EF4-FFF2-40B4-BE49-F238E27FC236}">
                <a16:creationId xmlns:a16="http://schemas.microsoft.com/office/drawing/2014/main" id="{133F1DDE-0657-230C-43B5-9F2E839E9582}"/>
              </a:ext>
            </a:extLst>
          </p:cNvPr>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50928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9" name="Date Placeholder 8"/>
          <p:cNvSpPr>
            <a:spLocks noGrp="1"/>
          </p:cNvSpPr>
          <p:nvPr>
            <p:ph type="dt" sz="half" idx="10"/>
          </p:nvPr>
        </p:nvSpPr>
        <p:spPr/>
        <p:txBody>
          <a:bodyPr/>
          <a:lstStyle/>
          <a:p>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68216758"/>
      </p:ext>
    </p:extLst>
  </p:cSld>
  <p:clrMapOvr>
    <a:masterClrMapping/>
  </p:clrMapOvr>
  <p:hf sldNum="0"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51797610"/>
      </p:ext>
    </p:extLst>
  </p:cSld>
  <p:clrMapOvr>
    <a:masterClrMapping/>
  </p:clrMapOvr>
  <p:hf sldNum="0"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74342573"/>
      </p:ext>
    </p:extLst>
  </p:cSld>
  <p:clrMapOvr>
    <a:masterClrMapping/>
  </p:clrMapOvr>
  <p:hf sldNum="0"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88497654"/>
      </p:ext>
    </p:extLst>
  </p:cSld>
  <p:clrMapOvr>
    <a:masterClrMapping/>
  </p:clrMapOvr>
  <p:hf sldNum="0" hdr="0" ftr="0" dt="0"/>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
        <p:nvSpPr>
          <p:cNvPr id="10"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6233818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2022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
        <p:nvSpPr>
          <p:cNvPr id="11"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solidFill>
                <a:latin typeface="+mn-lt"/>
                <a:sym typeface="Trebuchet MS" panose="020B0603020202020204" pitchFamily="34" charset="0"/>
              </a:rPr>
              <a:t>Fleet-Management-Services.pptx</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5922638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2022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4" name="FooterSimple" hidden="1"/>
          <p:cNvSpPr txBox="1"/>
          <p:nvPr userDrawn="1">
            <p:custDataLst>
              <p:tags r:id="rId1"/>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Fleet-Management-Services.pptx</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6514967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theme" Target="../theme/theme1.xml"/><Relationship Id="rId7" Type="http://schemas.openxmlformats.org/officeDocument/2006/relationships/slideLayout" Target="../slideLayouts/slideLayout7.xml"/><Relationship Id="rId71"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tags" Target="../tags/tag2.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theme" Target="../theme/theme2.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2" Type="http://schemas.openxmlformats.org/officeDocument/2006/relationships/slideLayout" Target="../slideLayouts/slideLayout69.xml"/><Relationship Id="rId16" Type="http://schemas.openxmlformats.org/officeDocument/2006/relationships/image" Target="../media/image1.emf"/><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5" Type="http://schemas.openxmlformats.org/officeDocument/2006/relationships/oleObject" Target="../embeddings/oleObject19.bin"/><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tags" Target="../tags/tag8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69"/>
            </p:custDataLst>
            <p:extLst>
              <p:ext uri="{D42A27DB-BD31-4B8C-83A1-F6EECF244321}">
                <p14:modId xmlns:p14="http://schemas.microsoft.com/office/powerpoint/2010/main" val="11941417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70" imgW="270" imgH="270" progId="TCLayout.ActiveDocument.1">
                  <p:embed/>
                </p:oleObj>
              </mc:Choice>
              <mc:Fallback>
                <p:oleObj name="think-cell Slide" r:id="rId70" imgW="270" imgH="270" progId="TCLayout.ActiveDocument.1">
                  <p:embed/>
                  <p:pic>
                    <p:nvPicPr>
                      <p:cNvPr id="0" name=""/>
                      <p:cNvPicPr/>
                      <p:nvPr/>
                    </p:nvPicPr>
                    <p:blipFill>
                      <a:blip r:embed="rId71"/>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835336367"/>
      </p:ext>
    </p:extLst>
  </p:cSld>
  <p:clrMap bg1="lt1" tx1="dk1" bg2="lt2" tx2="dk2" accent1="accent1" accent2="accent2" accent3="accent3" accent4="accent4" accent5="accent5" accent6="accent6" hlink="hlink" folHlink="folHlink"/>
  <p:sldLayoutIdLst>
    <p:sldLayoutId id="2147485115" r:id="rId1"/>
    <p:sldLayoutId id="2147485086" r:id="rId2"/>
    <p:sldLayoutId id="2147485183" r:id="rId3"/>
    <p:sldLayoutId id="2147485158" r:id="rId4"/>
    <p:sldLayoutId id="2147485113" r:id="rId5"/>
    <p:sldLayoutId id="2147485114" r:id="rId6"/>
    <p:sldLayoutId id="2147485154" r:id="rId7"/>
    <p:sldLayoutId id="2147485162" r:id="rId8"/>
    <p:sldLayoutId id="2147485149" r:id="rId9"/>
    <p:sldLayoutId id="2147485087" r:id="rId10"/>
    <p:sldLayoutId id="2147485112" r:id="rId11"/>
    <p:sldLayoutId id="2147485155" r:id="rId12"/>
    <p:sldLayoutId id="2147485164" r:id="rId13"/>
    <p:sldLayoutId id="2147485109" r:id="rId14"/>
    <p:sldLayoutId id="2147485165" r:id="rId15"/>
    <p:sldLayoutId id="2147485110" r:id="rId16"/>
    <p:sldLayoutId id="2147485166" r:id="rId17"/>
    <p:sldLayoutId id="2147485156" r:id="rId18"/>
    <p:sldLayoutId id="2147485167" r:id="rId19"/>
    <p:sldLayoutId id="2147485108" r:id="rId20"/>
    <p:sldLayoutId id="2147485107" r:id="rId21"/>
    <p:sldLayoutId id="2147485106" r:id="rId22"/>
    <p:sldLayoutId id="2147485090" r:id="rId23"/>
    <p:sldLayoutId id="2147485091" r:id="rId24"/>
    <p:sldLayoutId id="2147485092" r:id="rId25"/>
    <p:sldLayoutId id="2147485093" r:id="rId26"/>
    <p:sldLayoutId id="2147485116" r:id="rId27"/>
    <p:sldLayoutId id="2147485161" r:id="rId28"/>
    <p:sldLayoutId id="2147485159" r:id="rId29"/>
    <p:sldLayoutId id="2147485119" r:id="rId30"/>
    <p:sldLayoutId id="2147485184" r:id="rId31"/>
    <p:sldLayoutId id="2147485137" r:id="rId32"/>
    <p:sldLayoutId id="2147485120" r:id="rId33"/>
    <p:sldLayoutId id="2147485121" r:id="rId34"/>
    <p:sldLayoutId id="2147485141" r:id="rId35"/>
    <p:sldLayoutId id="2147485163" r:id="rId36"/>
    <p:sldLayoutId id="2147485139" r:id="rId37"/>
    <p:sldLayoutId id="2147485140" r:id="rId38"/>
    <p:sldLayoutId id="2147485122" r:id="rId39"/>
    <p:sldLayoutId id="2147485123" r:id="rId40"/>
    <p:sldLayoutId id="2147485151" r:id="rId41"/>
    <p:sldLayoutId id="2147485168" r:id="rId42"/>
    <p:sldLayoutId id="2147485127" r:id="rId43"/>
    <p:sldLayoutId id="2147485169" r:id="rId44"/>
    <p:sldLayoutId id="2147485126" r:id="rId45"/>
    <p:sldLayoutId id="2147485170" r:id="rId46"/>
    <p:sldLayoutId id="2147485153" r:id="rId47"/>
    <p:sldLayoutId id="2147485171" r:id="rId48"/>
    <p:sldLayoutId id="2147485128" r:id="rId49"/>
    <p:sldLayoutId id="2147485129" r:id="rId50"/>
    <p:sldLayoutId id="2147485130" r:id="rId51"/>
    <p:sldLayoutId id="2147485131" r:id="rId52"/>
    <p:sldLayoutId id="2147485145" r:id="rId53"/>
    <p:sldLayoutId id="2147485133" r:id="rId54"/>
    <p:sldLayoutId id="2147485144" r:id="rId55"/>
    <p:sldLayoutId id="2147485134" r:id="rId56"/>
    <p:sldLayoutId id="2147485146" r:id="rId57"/>
    <p:sldLayoutId id="2147485160" r:id="rId58"/>
    <p:sldLayoutId id="2147485172" r:id="rId59"/>
    <p:sldLayoutId id="2147485173" r:id="rId60"/>
    <p:sldLayoutId id="2147485174" r:id="rId61"/>
    <p:sldLayoutId id="2147485175" r:id="rId62"/>
    <p:sldLayoutId id="2147485176" r:id="rId63"/>
    <p:sldLayoutId id="2147485177" r:id="rId64"/>
    <p:sldLayoutId id="2147485178" r:id="rId65"/>
    <p:sldLayoutId id="2147485179" r:id="rId66"/>
    <p:sldLayoutId id="2147485180" r:id="rId67"/>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userDrawn="1">
          <p15:clr>
            <a:srgbClr val="F26B43"/>
          </p15:clr>
        </p15:guide>
        <p15:guide id="2" pos="396" userDrawn="1">
          <p15:clr>
            <a:srgbClr val="F26B43"/>
          </p15:clr>
        </p15:guide>
        <p15:guide id="3" pos="7284" userDrawn="1">
          <p15:clr>
            <a:srgbClr val="F26B43"/>
          </p15:clr>
        </p15:guide>
        <p15:guide id="4" orient="horz" pos="3881"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graphicFrame>
        <p:nvGraphicFramePr>
          <p:cNvPr id="7" name="Object 6" hidden="1">
            <a:extLst>
              <a:ext uri="{FF2B5EF4-FFF2-40B4-BE49-F238E27FC236}">
                <a16:creationId xmlns:a16="http://schemas.microsoft.com/office/drawing/2014/main" id="{B32DE713-A4B4-8FE5-28D5-AAFC114D869C}"/>
              </a:ext>
            </a:extLst>
          </p:cNvPr>
          <p:cNvGraphicFramePr>
            <a:graphicFrameLocks noChangeAspect="1"/>
          </p:cNvGraphicFramePr>
          <p:nvPr userDrawn="1">
            <p:custDataLst>
              <p:tags r:id="rId14"/>
            </p:custDataLst>
            <p:extLst>
              <p:ext uri="{D42A27DB-BD31-4B8C-83A1-F6EECF244321}">
                <p14:modId xmlns:p14="http://schemas.microsoft.com/office/powerpoint/2010/main" val="11941417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5" imgW="270" imgH="270" progId="TCLayout.ActiveDocument.1">
                  <p:embed/>
                </p:oleObj>
              </mc:Choice>
              <mc:Fallback>
                <p:oleObj name="think-cell Slide" r:id="rId15" imgW="270" imgH="270" progId="TCLayout.ActiveDocument.1">
                  <p:embed/>
                  <p:pic>
                    <p:nvPicPr>
                      <p:cNvPr id="11" name="Object 10" hidden="1">
                        <a:extLst>
                          <a:ext uri="{FF2B5EF4-FFF2-40B4-BE49-F238E27FC236}">
                            <a16:creationId xmlns:a16="http://schemas.microsoft.com/office/drawing/2014/main" id="{A6EC8D73-8263-3140-9925-A6D8AECD2818}"/>
                          </a:ext>
                        </a:extLst>
                      </p:cNvPr>
                      <p:cNvPicPr/>
                      <p:nvPr/>
                    </p:nvPicPr>
                    <p:blipFill>
                      <a:blip r:embed="rId16"/>
                      <a:stretch>
                        <a:fillRect/>
                      </a:stretch>
                    </p:blipFill>
                    <p:spPr>
                      <a:xfrm>
                        <a:off x="1588" y="1588"/>
                        <a:ext cx="1587" cy="1587"/>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B5ABF1D9-ED8E-924C-C058-000E13C788EF}"/>
              </a:ext>
            </a:extLst>
          </p:cNvPr>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546600637"/>
      </p:ext>
    </p:extLst>
  </p:cSld>
  <p:clrMap bg1="lt1" tx1="dk1" bg2="lt2" tx2="dk2" accent1="accent1" accent2="accent2" accent3="accent3" accent4="accent4" accent5="accent5" accent6="accent6" hlink="hlink" folHlink="folHlink"/>
  <p:sldLayoutIdLst>
    <p:sldLayoutId id="2147485250" r:id="rId1"/>
    <p:sldLayoutId id="2147485251" r:id="rId2"/>
    <p:sldLayoutId id="2147485252" r:id="rId3"/>
    <p:sldLayoutId id="2147485253" r:id="rId4"/>
    <p:sldLayoutId id="2147485254" r:id="rId5"/>
    <p:sldLayoutId id="2147485255" r:id="rId6"/>
    <p:sldLayoutId id="2147485256" r:id="rId7"/>
    <p:sldLayoutId id="2147485257" r:id="rId8"/>
    <p:sldLayoutId id="2147485258" r:id="rId9"/>
    <p:sldLayoutId id="2147485259" r:id="rId10"/>
    <p:sldLayoutId id="2147485260" r:id="rId11"/>
    <p:sldLayoutId id="2147485261" r:id="rId12"/>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userDrawn="1">
          <p15:clr>
            <a:srgbClr val="F26B43"/>
          </p15:clr>
        </p15:guide>
        <p15:guide id="2" pos="396" userDrawn="1">
          <p15:clr>
            <a:srgbClr val="F26B43"/>
          </p15:clr>
        </p15:guide>
        <p15:guide id="3" pos="7284" userDrawn="1">
          <p15:clr>
            <a:srgbClr val="F26B43"/>
          </p15:clr>
        </p15:guide>
        <p15:guide id="4" orient="horz" pos="388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3.xml"/><Relationship Id="rId1" Type="http://schemas.openxmlformats.org/officeDocument/2006/relationships/tags" Target="../tags/tag86.xml"/><Relationship Id="rId5" Type="http://schemas.openxmlformats.org/officeDocument/2006/relationships/image" Target="../media/image10.emf"/><Relationship Id="rId4" Type="http://schemas.openxmlformats.org/officeDocument/2006/relationships/oleObject" Target="../embeddings/oleObject20.bin"/></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9.xml"/><Relationship Id="rId1" Type="http://schemas.openxmlformats.org/officeDocument/2006/relationships/tags" Target="../tags/tag95.xml"/><Relationship Id="rId6" Type="http://schemas.openxmlformats.org/officeDocument/2006/relationships/image" Target="../media/image21.png"/><Relationship Id="rId5" Type="http://schemas.openxmlformats.org/officeDocument/2006/relationships/image" Target="../media/image11.emf"/><Relationship Id="rId4" Type="http://schemas.openxmlformats.org/officeDocument/2006/relationships/oleObject" Target="../embeddings/oleObject29.bin"/></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9.xml"/><Relationship Id="rId1" Type="http://schemas.openxmlformats.org/officeDocument/2006/relationships/tags" Target="../tags/tag96.xml"/><Relationship Id="rId6" Type="http://schemas.openxmlformats.org/officeDocument/2006/relationships/image" Target="../media/image22.png"/><Relationship Id="rId5" Type="http://schemas.openxmlformats.org/officeDocument/2006/relationships/image" Target="../media/image11.emf"/><Relationship Id="rId4" Type="http://schemas.openxmlformats.org/officeDocument/2006/relationships/oleObject" Target="../embeddings/oleObject30.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9.xml"/><Relationship Id="rId1" Type="http://schemas.openxmlformats.org/officeDocument/2006/relationships/tags" Target="../tags/tag97.xml"/><Relationship Id="rId6" Type="http://schemas.openxmlformats.org/officeDocument/2006/relationships/image" Target="../media/image23.png"/><Relationship Id="rId5" Type="http://schemas.openxmlformats.org/officeDocument/2006/relationships/image" Target="../media/image11.emf"/><Relationship Id="rId4" Type="http://schemas.openxmlformats.org/officeDocument/2006/relationships/oleObject" Target="../embeddings/oleObject31.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9.xml"/><Relationship Id="rId1" Type="http://schemas.openxmlformats.org/officeDocument/2006/relationships/tags" Target="../tags/tag98.xml"/><Relationship Id="rId6" Type="http://schemas.openxmlformats.org/officeDocument/2006/relationships/image" Target="../media/image24.png"/><Relationship Id="rId5" Type="http://schemas.openxmlformats.org/officeDocument/2006/relationships/image" Target="../media/image11.emf"/><Relationship Id="rId4" Type="http://schemas.openxmlformats.org/officeDocument/2006/relationships/oleObject" Target="../embeddings/oleObject32.bin"/></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9.xml"/><Relationship Id="rId1" Type="http://schemas.openxmlformats.org/officeDocument/2006/relationships/tags" Target="../tags/tag99.xml"/><Relationship Id="rId6" Type="http://schemas.openxmlformats.org/officeDocument/2006/relationships/image" Target="../media/image25.png"/><Relationship Id="rId5" Type="http://schemas.openxmlformats.org/officeDocument/2006/relationships/image" Target="../media/image11.emf"/><Relationship Id="rId4" Type="http://schemas.openxmlformats.org/officeDocument/2006/relationships/oleObject" Target="../embeddings/oleObject33.bin"/></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9.xml"/><Relationship Id="rId1" Type="http://schemas.openxmlformats.org/officeDocument/2006/relationships/tags" Target="../tags/tag100.xml"/><Relationship Id="rId6" Type="http://schemas.openxmlformats.org/officeDocument/2006/relationships/image" Target="../media/image26.png"/><Relationship Id="rId5" Type="http://schemas.openxmlformats.org/officeDocument/2006/relationships/image" Target="../media/image11.emf"/><Relationship Id="rId4" Type="http://schemas.openxmlformats.org/officeDocument/2006/relationships/oleObject" Target="../embeddings/oleObject34.bin"/></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9.xml"/><Relationship Id="rId1" Type="http://schemas.openxmlformats.org/officeDocument/2006/relationships/tags" Target="../tags/tag101.xml"/><Relationship Id="rId6" Type="http://schemas.openxmlformats.org/officeDocument/2006/relationships/image" Target="../media/image27.png"/><Relationship Id="rId5" Type="http://schemas.openxmlformats.org/officeDocument/2006/relationships/image" Target="../media/image11.emf"/><Relationship Id="rId4" Type="http://schemas.openxmlformats.org/officeDocument/2006/relationships/oleObject" Target="../embeddings/oleObject35.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9.xml"/><Relationship Id="rId1" Type="http://schemas.openxmlformats.org/officeDocument/2006/relationships/tags" Target="../tags/tag102.xml"/><Relationship Id="rId6" Type="http://schemas.openxmlformats.org/officeDocument/2006/relationships/image" Target="../media/image28.png"/><Relationship Id="rId5" Type="http://schemas.openxmlformats.org/officeDocument/2006/relationships/image" Target="../media/image11.emf"/><Relationship Id="rId4" Type="http://schemas.openxmlformats.org/officeDocument/2006/relationships/oleObject" Target="../embeddings/oleObject36.bin"/></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3.xml"/><Relationship Id="rId1" Type="http://schemas.openxmlformats.org/officeDocument/2006/relationships/tags" Target="../tags/tag103.xml"/><Relationship Id="rId5" Type="http://schemas.openxmlformats.org/officeDocument/2006/relationships/image" Target="../media/image10.emf"/><Relationship Id="rId4" Type="http://schemas.openxmlformats.org/officeDocument/2006/relationships/oleObject" Target="../embeddings/oleObject37.bin"/></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13.png"/><Relationship Id="rId2" Type="http://schemas.openxmlformats.org/officeDocument/2006/relationships/slideLayout" Target="../slideLayouts/slideLayout79.xml"/><Relationship Id="rId1" Type="http://schemas.openxmlformats.org/officeDocument/2006/relationships/tags" Target="../tags/tag87.xml"/><Relationship Id="rId6" Type="http://schemas.openxmlformats.org/officeDocument/2006/relationships/image" Target="../media/image12.png"/><Relationship Id="rId5" Type="http://schemas.openxmlformats.org/officeDocument/2006/relationships/image" Target="../media/image11.emf"/><Relationship Id="rId4" Type="http://schemas.openxmlformats.org/officeDocument/2006/relationships/oleObject" Target="../embeddings/oleObject21.bin"/></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9.xml"/><Relationship Id="rId1" Type="http://schemas.openxmlformats.org/officeDocument/2006/relationships/tags" Target="../tags/tag88.xml"/><Relationship Id="rId6" Type="http://schemas.openxmlformats.org/officeDocument/2006/relationships/image" Target="../media/image14.png"/><Relationship Id="rId5" Type="http://schemas.openxmlformats.org/officeDocument/2006/relationships/image" Target="../media/image11.emf"/><Relationship Id="rId4" Type="http://schemas.openxmlformats.org/officeDocument/2006/relationships/oleObject" Target="../embeddings/oleObject22.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9.xml"/><Relationship Id="rId1" Type="http://schemas.openxmlformats.org/officeDocument/2006/relationships/tags" Target="../tags/tag89.xml"/><Relationship Id="rId6" Type="http://schemas.openxmlformats.org/officeDocument/2006/relationships/image" Target="../media/image15.png"/><Relationship Id="rId5" Type="http://schemas.openxmlformats.org/officeDocument/2006/relationships/image" Target="../media/image11.emf"/><Relationship Id="rId4" Type="http://schemas.openxmlformats.org/officeDocument/2006/relationships/oleObject" Target="../embeddings/oleObject23.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9.xml"/><Relationship Id="rId1" Type="http://schemas.openxmlformats.org/officeDocument/2006/relationships/tags" Target="../tags/tag90.xml"/><Relationship Id="rId6" Type="http://schemas.openxmlformats.org/officeDocument/2006/relationships/image" Target="../media/image16.png"/><Relationship Id="rId5" Type="http://schemas.openxmlformats.org/officeDocument/2006/relationships/image" Target="../media/image11.emf"/><Relationship Id="rId4" Type="http://schemas.openxmlformats.org/officeDocument/2006/relationships/oleObject" Target="../embeddings/oleObject24.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9.xml"/><Relationship Id="rId1" Type="http://schemas.openxmlformats.org/officeDocument/2006/relationships/tags" Target="../tags/tag91.xml"/><Relationship Id="rId6" Type="http://schemas.openxmlformats.org/officeDocument/2006/relationships/image" Target="../media/image17.png"/><Relationship Id="rId5" Type="http://schemas.openxmlformats.org/officeDocument/2006/relationships/image" Target="../media/image11.emf"/><Relationship Id="rId4" Type="http://schemas.openxmlformats.org/officeDocument/2006/relationships/oleObject" Target="../embeddings/oleObject25.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9.xml"/><Relationship Id="rId1" Type="http://schemas.openxmlformats.org/officeDocument/2006/relationships/tags" Target="../tags/tag92.xml"/><Relationship Id="rId6" Type="http://schemas.openxmlformats.org/officeDocument/2006/relationships/image" Target="../media/image18.png"/><Relationship Id="rId5" Type="http://schemas.openxmlformats.org/officeDocument/2006/relationships/image" Target="../media/image11.emf"/><Relationship Id="rId4" Type="http://schemas.openxmlformats.org/officeDocument/2006/relationships/oleObject" Target="../embeddings/oleObject26.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9.xml"/><Relationship Id="rId1" Type="http://schemas.openxmlformats.org/officeDocument/2006/relationships/tags" Target="../tags/tag93.xml"/><Relationship Id="rId6" Type="http://schemas.openxmlformats.org/officeDocument/2006/relationships/image" Target="../media/image19.png"/><Relationship Id="rId5" Type="http://schemas.openxmlformats.org/officeDocument/2006/relationships/image" Target="../media/image11.emf"/><Relationship Id="rId4" Type="http://schemas.openxmlformats.org/officeDocument/2006/relationships/oleObject" Target="../embeddings/oleObject27.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9.xml"/><Relationship Id="rId1" Type="http://schemas.openxmlformats.org/officeDocument/2006/relationships/tags" Target="../tags/tag94.xml"/><Relationship Id="rId6" Type="http://schemas.openxmlformats.org/officeDocument/2006/relationships/image" Target="../media/image20.png"/><Relationship Id="rId5" Type="http://schemas.openxmlformats.org/officeDocument/2006/relationships/image" Target="../media/image11.emf"/><Relationship Id="rId4" Type="http://schemas.openxmlformats.org/officeDocument/2006/relationships/oleObject" Target="../embeddings/oleObject28.bin"/></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622963A-6326-1E0D-B417-7020A910AB7C}"/>
              </a:ext>
            </a:extLst>
          </p:cNvPr>
          <p:cNvGraphicFramePr>
            <a:graphicFrameLocks noChangeAspect="1"/>
          </p:cNvGraphicFramePr>
          <p:nvPr>
            <p:custDataLst>
              <p:tags r:id="rId1"/>
            </p:custDataLst>
            <p:extLst>
              <p:ext uri="{D42A27DB-BD31-4B8C-83A1-F6EECF244321}">
                <p14:modId xmlns:p14="http://schemas.microsoft.com/office/powerpoint/2010/main" val="49250160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1524003" y="1999615"/>
            <a:ext cx="9144000" cy="2764028"/>
          </a:xfrm>
        </p:spPr>
        <p:txBody>
          <a:bodyPr vert="horz" lIns="91440" tIns="45720" rIns="91440" bIns="45720" rtlCol="0" anchor="ctr">
            <a:normAutofit fontScale="90000"/>
          </a:bodyPr>
          <a:lstStyle/>
          <a:p>
            <a:pPr algn="ctr"/>
            <a:r>
              <a:rPr lang="en-US" sz="7200" kern="1200" dirty="0">
                <a:solidFill>
                  <a:schemeClr val="tx1"/>
                </a:solidFill>
                <a:latin typeface="+mj-lt"/>
                <a:ea typeface="+mj-ea"/>
                <a:cs typeface="+mj-cs"/>
              </a:rPr>
              <a:t>Bicycle fleet management services</a:t>
            </a:r>
          </a:p>
        </p:txBody>
      </p:sp>
    </p:spTree>
    <p:extLst>
      <p:ext uri="{BB962C8B-B14F-4D97-AF65-F5344CB8AC3E}">
        <p14:creationId xmlns:p14="http://schemas.microsoft.com/office/powerpoint/2010/main" val="1153801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118199258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t>Download Processed data Section 2/2</a:t>
            </a:r>
          </a:p>
        </p:txBody>
      </p:sp>
      <p:pic>
        <p:nvPicPr>
          <p:cNvPr id="5" name="Picture 4">
            <a:extLst>
              <a:ext uri="{FF2B5EF4-FFF2-40B4-BE49-F238E27FC236}">
                <a16:creationId xmlns:a16="http://schemas.microsoft.com/office/drawing/2014/main" id="{F5C1324E-2208-353A-6E8A-9CE974D36F95}"/>
              </a:ext>
            </a:extLst>
          </p:cNvPr>
          <p:cNvPicPr>
            <a:picLocks noChangeAspect="1"/>
          </p:cNvPicPr>
          <p:nvPr/>
        </p:nvPicPr>
        <p:blipFill>
          <a:blip r:embed="rId6"/>
          <a:stretch>
            <a:fillRect/>
          </a:stretch>
        </p:blipFill>
        <p:spPr>
          <a:xfrm>
            <a:off x="629326" y="670045"/>
            <a:ext cx="10933350" cy="5710877"/>
          </a:xfrm>
          <a:prstGeom prst="rect">
            <a:avLst/>
          </a:prstGeom>
        </p:spPr>
      </p:pic>
    </p:spTree>
    <p:extLst>
      <p:ext uri="{BB962C8B-B14F-4D97-AF65-F5344CB8AC3E}">
        <p14:creationId xmlns:p14="http://schemas.microsoft.com/office/powerpoint/2010/main" val="36262604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133543320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t>Analysis dashboard</a:t>
            </a:r>
          </a:p>
        </p:txBody>
      </p:sp>
      <p:pic>
        <p:nvPicPr>
          <p:cNvPr id="7" name="Picture 6">
            <a:extLst>
              <a:ext uri="{FF2B5EF4-FFF2-40B4-BE49-F238E27FC236}">
                <a16:creationId xmlns:a16="http://schemas.microsoft.com/office/drawing/2014/main" id="{F1915513-16DB-F33D-910F-6357C9D5E9C5}"/>
              </a:ext>
            </a:extLst>
          </p:cNvPr>
          <p:cNvPicPr>
            <a:picLocks noChangeAspect="1"/>
          </p:cNvPicPr>
          <p:nvPr/>
        </p:nvPicPr>
        <p:blipFill>
          <a:blip r:embed="rId6"/>
          <a:stretch>
            <a:fillRect/>
          </a:stretch>
        </p:blipFill>
        <p:spPr>
          <a:xfrm>
            <a:off x="629325" y="627821"/>
            <a:ext cx="10933350" cy="5683527"/>
          </a:xfrm>
          <a:prstGeom prst="rect">
            <a:avLst/>
          </a:prstGeom>
        </p:spPr>
      </p:pic>
    </p:spTree>
    <p:extLst>
      <p:ext uri="{BB962C8B-B14F-4D97-AF65-F5344CB8AC3E}">
        <p14:creationId xmlns:p14="http://schemas.microsoft.com/office/powerpoint/2010/main" val="39222347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382618896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IN" dirty="0"/>
              <a:t>Top 10 </a:t>
            </a:r>
            <a:r>
              <a:rPr lang="en-IN" dirty="0" err="1"/>
              <a:t>MOst</a:t>
            </a:r>
            <a:r>
              <a:rPr lang="en-IN" dirty="0"/>
              <a:t> popular stations on weekdays</a:t>
            </a:r>
            <a:endParaRPr lang="en-US" dirty="0"/>
          </a:p>
        </p:txBody>
      </p:sp>
      <p:pic>
        <p:nvPicPr>
          <p:cNvPr id="6" name="Picture 5">
            <a:extLst>
              <a:ext uri="{FF2B5EF4-FFF2-40B4-BE49-F238E27FC236}">
                <a16:creationId xmlns:a16="http://schemas.microsoft.com/office/drawing/2014/main" id="{B198A4B7-D323-062B-1C22-A52F251BF9F6}"/>
              </a:ext>
            </a:extLst>
          </p:cNvPr>
          <p:cNvPicPr>
            <a:picLocks noChangeAspect="1"/>
          </p:cNvPicPr>
          <p:nvPr/>
        </p:nvPicPr>
        <p:blipFill>
          <a:blip r:embed="rId6"/>
          <a:stretch>
            <a:fillRect/>
          </a:stretch>
        </p:blipFill>
        <p:spPr>
          <a:xfrm>
            <a:off x="1710634" y="778013"/>
            <a:ext cx="8432800" cy="5702300"/>
          </a:xfrm>
          <a:prstGeom prst="rect">
            <a:avLst/>
          </a:prstGeom>
        </p:spPr>
      </p:pic>
    </p:spTree>
    <p:extLst>
      <p:ext uri="{BB962C8B-B14F-4D97-AF65-F5344CB8AC3E}">
        <p14:creationId xmlns:p14="http://schemas.microsoft.com/office/powerpoint/2010/main" val="33475284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26432418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IN" dirty="0"/>
              <a:t>Rental stations that have the most turnover rate</a:t>
            </a:r>
            <a:endParaRPr lang="en-US" dirty="0"/>
          </a:p>
        </p:txBody>
      </p:sp>
      <p:pic>
        <p:nvPicPr>
          <p:cNvPr id="5" name="Picture 4">
            <a:extLst>
              <a:ext uri="{FF2B5EF4-FFF2-40B4-BE49-F238E27FC236}">
                <a16:creationId xmlns:a16="http://schemas.microsoft.com/office/drawing/2014/main" id="{8679FCCF-9B48-0E99-970A-7E2E98253349}"/>
              </a:ext>
            </a:extLst>
          </p:cNvPr>
          <p:cNvPicPr>
            <a:picLocks noChangeAspect="1"/>
          </p:cNvPicPr>
          <p:nvPr/>
        </p:nvPicPr>
        <p:blipFill>
          <a:blip r:embed="rId6"/>
          <a:stretch>
            <a:fillRect/>
          </a:stretch>
        </p:blipFill>
        <p:spPr>
          <a:xfrm>
            <a:off x="1789043" y="813790"/>
            <a:ext cx="8195365" cy="5623178"/>
          </a:xfrm>
          <a:prstGeom prst="rect">
            <a:avLst/>
          </a:prstGeom>
        </p:spPr>
      </p:pic>
    </p:spTree>
    <p:extLst>
      <p:ext uri="{BB962C8B-B14F-4D97-AF65-F5344CB8AC3E}">
        <p14:creationId xmlns:p14="http://schemas.microsoft.com/office/powerpoint/2010/main" val="34363064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49506366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IN" dirty="0"/>
              <a:t>Distribution of bike rental duration during weekdays</a:t>
            </a:r>
            <a:endParaRPr lang="en-US" dirty="0"/>
          </a:p>
        </p:txBody>
      </p:sp>
      <p:pic>
        <p:nvPicPr>
          <p:cNvPr id="7" name="Picture 6">
            <a:extLst>
              <a:ext uri="{FF2B5EF4-FFF2-40B4-BE49-F238E27FC236}">
                <a16:creationId xmlns:a16="http://schemas.microsoft.com/office/drawing/2014/main" id="{0325F1B7-8B4B-782D-8EA2-833B76E1328D}"/>
              </a:ext>
            </a:extLst>
          </p:cNvPr>
          <p:cNvPicPr>
            <a:picLocks noChangeAspect="1"/>
          </p:cNvPicPr>
          <p:nvPr/>
        </p:nvPicPr>
        <p:blipFill>
          <a:blip r:embed="rId6"/>
          <a:stretch>
            <a:fillRect/>
          </a:stretch>
        </p:blipFill>
        <p:spPr>
          <a:xfrm>
            <a:off x="629325" y="1572511"/>
            <a:ext cx="10933350" cy="3675350"/>
          </a:xfrm>
          <a:prstGeom prst="rect">
            <a:avLst/>
          </a:prstGeom>
        </p:spPr>
      </p:pic>
    </p:spTree>
    <p:extLst>
      <p:ext uri="{BB962C8B-B14F-4D97-AF65-F5344CB8AC3E}">
        <p14:creationId xmlns:p14="http://schemas.microsoft.com/office/powerpoint/2010/main" val="33613839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16919102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619592"/>
          </a:xfrm>
        </p:spPr>
        <p:txBody>
          <a:bodyPr vert="horz">
            <a:normAutofit fontScale="90000"/>
          </a:bodyPr>
          <a:lstStyle/>
          <a:p>
            <a:r>
              <a:rPr lang="en-US" dirty="0"/>
              <a:t>Data analysis screen</a:t>
            </a:r>
            <a:br>
              <a:rPr lang="en-US" dirty="0"/>
            </a:br>
            <a:r>
              <a:rPr lang="en-IN" sz="2200" dirty="0"/>
              <a:t>Average distance between two stations(top 20)</a:t>
            </a:r>
            <a:endParaRPr lang="en-US" dirty="0"/>
          </a:p>
        </p:txBody>
      </p:sp>
      <p:pic>
        <p:nvPicPr>
          <p:cNvPr id="9" name="Picture 8">
            <a:extLst>
              <a:ext uri="{FF2B5EF4-FFF2-40B4-BE49-F238E27FC236}">
                <a16:creationId xmlns:a16="http://schemas.microsoft.com/office/drawing/2014/main" id="{E747C59D-F53E-62B2-4BBB-1BE7B6EB4D30}"/>
              </a:ext>
            </a:extLst>
          </p:cNvPr>
          <p:cNvPicPr>
            <a:picLocks noChangeAspect="1"/>
          </p:cNvPicPr>
          <p:nvPr/>
        </p:nvPicPr>
        <p:blipFill rotWithShape="1">
          <a:blip r:embed="rId6"/>
          <a:srcRect b="6842"/>
          <a:stretch/>
        </p:blipFill>
        <p:spPr>
          <a:xfrm>
            <a:off x="629325" y="957436"/>
            <a:ext cx="10933350" cy="5324094"/>
          </a:xfrm>
          <a:prstGeom prst="rect">
            <a:avLst/>
          </a:prstGeom>
        </p:spPr>
      </p:pic>
    </p:spTree>
    <p:extLst>
      <p:ext uri="{BB962C8B-B14F-4D97-AF65-F5344CB8AC3E}">
        <p14:creationId xmlns:p14="http://schemas.microsoft.com/office/powerpoint/2010/main" val="11397196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274557258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t>Stations location on map screen 1/2</a:t>
            </a:r>
          </a:p>
        </p:txBody>
      </p:sp>
      <p:pic>
        <p:nvPicPr>
          <p:cNvPr id="7" name="Picture 6">
            <a:extLst>
              <a:ext uri="{FF2B5EF4-FFF2-40B4-BE49-F238E27FC236}">
                <a16:creationId xmlns:a16="http://schemas.microsoft.com/office/drawing/2014/main" id="{E386850F-CD17-B18A-E694-78C93CC09206}"/>
              </a:ext>
            </a:extLst>
          </p:cNvPr>
          <p:cNvPicPr>
            <a:picLocks noChangeAspect="1"/>
          </p:cNvPicPr>
          <p:nvPr/>
        </p:nvPicPr>
        <p:blipFill>
          <a:blip r:embed="rId6"/>
          <a:stretch>
            <a:fillRect/>
          </a:stretch>
        </p:blipFill>
        <p:spPr>
          <a:xfrm>
            <a:off x="629325" y="732275"/>
            <a:ext cx="10933350" cy="5636925"/>
          </a:xfrm>
          <a:prstGeom prst="rect">
            <a:avLst/>
          </a:prstGeom>
        </p:spPr>
      </p:pic>
    </p:spTree>
    <p:extLst>
      <p:ext uri="{BB962C8B-B14F-4D97-AF65-F5344CB8AC3E}">
        <p14:creationId xmlns:p14="http://schemas.microsoft.com/office/powerpoint/2010/main" val="10042798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333449454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latin typeface="+mn-lt"/>
              </a:rPr>
              <a:t>Stations location on map screen 2/2</a:t>
            </a:r>
          </a:p>
        </p:txBody>
      </p:sp>
      <p:pic>
        <p:nvPicPr>
          <p:cNvPr id="2" name="Picture 1">
            <a:extLst>
              <a:ext uri="{FF2B5EF4-FFF2-40B4-BE49-F238E27FC236}">
                <a16:creationId xmlns:a16="http://schemas.microsoft.com/office/drawing/2014/main" id="{87466524-A7B2-33BF-FBBB-F861B9D1185B}"/>
              </a:ext>
            </a:extLst>
          </p:cNvPr>
          <p:cNvPicPr>
            <a:picLocks noChangeAspect="1"/>
          </p:cNvPicPr>
          <p:nvPr/>
        </p:nvPicPr>
        <p:blipFill>
          <a:blip r:embed="rId6"/>
          <a:stretch>
            <a:fillRect/>
          </a:stretch>
        </p:blipFill>
        <p:spPr>
          <a:xfrm>
            <a:off x="629325" y="663128"/>
            <a:ext cx="10933350" cy="5727734"/>
          </a:xfrm>
          <a:prstGeom prst="rect">
            <a:avLst/>
          </a:prstGeom>
        </p:spPr>
      </p:pic>
    </p:spTree>
    <p:extLst>
      <p:ext uri="{BB962C8B-B14F-4D97-AF65-F5344CB8AC3E}">
        <p14:creationId xmlns:p14="http://schemas.microsoft.com/office/powerpoint/2010/main" val="37195061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622963A-6326-1E0D-B417-7020A910AB7C}"/>
              </a:ext>
            </a:extLst>
          </p:cNvPr>
          <p:cNvGraphicFramePr>
            <a:graphicFrameLocks noChangeAspect="1"/>
          </p:cNvGraphicFramePr>
          <p:nvPr>
            <p:custDataLst>
              <p:tags r:id="rId1"/>
            </p:custDataLst>
            <p:extLst>
              <p:ext uri="{D42A27DB-BD31-4B8C-83A1-F6EECF244321}">
                <p14:modId xmlns:p14="http://schemas.microsoft.com/office/powerpoint/2010/main" val="113675295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622963A-6326-1E0D-B417-7020A910AB7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14" name="Title 2">
            <a:extLst>
              <a:ext uri="{FF2B5EF4-FFF2-40B4-BE49-F238E27FC236}">
                <a16:creationId xmlns:a16="http://schemas.microsoft.com/office/drawing/2014/main" id="{F51D1CC1-1C13-78EB-76A4-301245EA600A}"/>
              </a:ext>
            </a:extLst>
          </p:cNvPr>
          <p:cNvSpPr txBox="1">
            <a:spLocks/>
          </p:cNvSpPr>
          <p:nvPr/>
        </p:nvSpPr>
        <p:spPr bwMode="black">
          <a:xfrm>
            <a:off x="629325" y="185478"/>
            <a:ext cx="10933350" cy="332399"/>
          </a:xfrm>
          <a:prstGeom prst="rect">
            <a:avLst/>
          </a:prstGeom>
          <a:solidFill>
            <a:srgbClr val="FFFFFF"/>
          </a:solidFill>
          <a:ln w="31750" cap="sq">
            <a:solidFill>
              <a:srgbClr val="404040"/>
            </a:solidFill>
            <a:miter lim="800000"/>
          </a:ln>
        </p:spPr>
        <p:txBody>
          <a:bodyPr vert="horz" lIns="182880" tIns="182880" rIns="182880" bIns="182880" rtlCol="0" anchor="ctr">
            <a:no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sz="2500" dirty="0"/>
              <a:t>TECH STACK</a:t>
            </a:r>
          </a:p>
        </p:txBody>
      </p:sp>
      <p:sp>
        <p:nvSpPr>
          <p:cNvPr id="15" name="TextBox 14">
            <a:extLst>
              <a:ext uri="{FF2B5EF4-FFF2-40B4-BE49-F238E27FC236}">
                <a16:creationId xmlns:a16="http://schemas.microsoft.com/office/drawing/2014/main" id="{9EE0BBA6-F0C5-FB1C-E7BD-A35C1E48DAA4}"/>
              </a:ext>
            </a:extLst>
          </p:cNvPr>
          <p:cNvSpPr txBox="1"/>
          <p:nvPr/>
        </p:nvSpPr>
        <p:spPr>
          <a:xfrm>
            <a:off x="629325" y="795131"/>
            <a:ext cx="10933350" cy="5078313"/>
          </a:xfrm>
          <a:prstGeom prst="rect">
            <a:avLst/>
          </a:prstGeom>
          <a:noFill/>
        </p:spPr>
        <p:txBody>
          <a:bodyPr wrap="square" rtlCol="0">
            <a:spAutoFit/>
          </a:bodyPr>
          <a:lstStyle/>
          <a:p>
            <a:pPr marL="285750" indent="-285750">
              <a:buFont typeface="Arial" panose="020B0604020202020204" pitchFamily="34" charset="0"/>
              <a:buChar char="•"/>
            </a:pPr>
            <a:r>
              <a:rPr lang="en-US" dirty="0"/>
              <a:t>Frontend</a:t>
            </a:r>
          </a:p>
          <a:p>
            <a:pPr marL="742950" lvl="1" indent="-285750">
              <a:buFont typeface="System Font Regular"/>
              <a:buChar char="-"/>
            </a:pPr>
            <a:r>
              <a:rPr lang="en-US" dirty="0"/>
              <a:t>MUI – for UI components</a:t>
            </a:r>
          </a:p>
          <a:p>
            <a:pPr marL="742950" lvl="1" indent="-285750">
              <a:buFont typeface="System Font Regular"/>
              <a:buChar char="-"/>
            </a:pPr>
            <a:r>
              <a:rPr lang="en-US" dirty="0"/>
              <a:t>React </a:t>
            </a:r>
          </a:p>
          <a:p>
            <a:pPr marL="742950" lvl="1" indent="-285750">
              <a:buFont typeface="System Font Regular"/>
              <a:buChar char="-"/>
            </a:pPr>
            <a:r>
              <a:rPr lang="en-US" dirty="0"/>
              <a:t>React-Redux – for state management</a:t>
            </a:r>
          </a:p>
          <a:p>
            <a:pPr marL="742950" lvl="1" indent="-285750">
              <a:buFont typeface="System Font Regular"/>
              <a:buChar char="-"/>
            </a:pPr>
            <a:r>
              <a:rPr lang="en-US" dirty="0" err="1"/>
              <a:t>AMCharts</a:t>
            </a:r>
            <a:r>
              <a:rPr lang="en-US" dirty="0"/>
              <a:t> – for charts implementation</a:t>
            </a:r>
          </a:p>
          <a:p>
            <a:pPr marL="742950" lvl="1" indent="-285750">
              <a:buFont typeface="System Font Regular"/>
              <a:buChar char="-"/>
            </a:pPr>
            <a:r>
              <a:rPr lang="en-US" dirty="0"/>
              <a:t>React </a:t>
            </a:r>
            <a:r>
              <a:rPr lang="en-US" dirty="0" err="1"/>
              <a:t>LeafLet</a:t>
            </a:r>
            <a:r>
              <a:rPr lang="en-US" dirty="0"/>
              <a:t> – for map charts</a:t>
            </a:r>
          </a:p>
          <a:p>
            <a:pPr marL="742950" lvl="1" indent="-285750">
              <a:buFont typeface="System Font Regular"/>
              <a:buChar char="-"/>
            </a:pPr>
            <a:r>
              <a:rPr lang="en-US" dirty="0" err="1"/>
              <a:t>Axios</a:t>
            </a:r>
            <a:r>
              <a:rPr lang="en-US" dirty="0"/>
              <a:t> with Redux-</a:t>
            </a:r>
            <a:r>
              <a:rPr lang="en-US" dirty="0" err="1"/>
              <a:t>Thunk</a:t>
            </a:r>
            <a:r>
              <a:rPr lang="en-US" dirty="0"/>
              <a:t> – for APIs implementation and middleware</a:t>
            </a:r>
          </a:p>
          <a:p>
            <a:pPr lvl="1"/>
            <a:endParaRPr lang="en-US" dirty="0"/>
          </a:p>
          <a:p>
            <a:pPr marL="285750" indent="-285750">
              <a:buFont typeface="Arial" panose="020B0604020202020204" pitchFamily="34" charset="0"/>
              <a:buChar char="•"/>
            </a:pPr>
            <a:r>
              <a:rPr lang="en-US" dirty="0"/>
              <a:t>Backend</a:t>
            </a:r>
          </a:p>
          <a:p>
            <a:pPr marL="742950" lvl="1" indent="-285750">
              <a:buFont typeface="System Font Regular"/>
              <a:buChar char="-"/>
            </a:pPr>
            <a:r>
              <a:rPr lang="en-US" dirty="0"/>
              <a:t>Python</a:t>
            </a:r>
          </a:p>
          <a:p>
            <a:pPr marL="742950" lvl="1" indent="-285750">
              <a:buFont typeface="System Font Regular"/>
              <a:buChar char="-"/>
            </a:pPr>
            <a:r>
              <a:rPr lang="en-US" dirty="0"/>
              <a:t>Flask</a:t>
            </a:r>
          </a:p>
          <a:p>
            <a:pPr marL="742950" lvl="1" indent="-285750">
              <a:buFont typeface="System Font Regular"/>
              <a:buChar char="-"/>
            </a:pPr>
            <a:r>
              <a:rPr lang="en-US" dirty="0"/>
              <a:t>Pandas</a:t>
            </a:r>
          </a:p>
          <a:p>
            <a:pPr marL="742950" lvl="1" indent="-285750">
              <a:buFont typeface="System Font Regular"/>
              <a:buChar char="-"/>
            </a:pPr>
            <a:r>
              <a:rPr lang="en-US" dirty="0" err="1"/>
              <a:t>SQLAlchemy</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Database</a:t>
            </a:r>
          </a:p>
          <a:p>
            <a:pPr marL="742950" lvl="1" indent="-285750">
              <a:buFont typeface="System Font Regular"/>
              <a:buChar char="-"/>
            </a:pPr>
            <a:r>
              <a:rPr lang="en-US" dirty="0"/>
              <a:t>Postgres</a:t>
            </a:r>
          </a:p>
          <a:p>
            <a:pPr marL="742950" lvl="1" indent="-285750">
              <a:buFont typeface="System Font Regular"/>
              <a:buChar char="-"/>
            </a:pPr>
            <a:endParaRPr lang="en-US" dirty="0"/>
          </a:p>
          <a:p>
            <a:pPr marL="742950" lvl="1" indent="-285750">
              <a:buFont typeface="System Font Regular"/>
              <a:buChar char="-"/>
            </a:pPr>
            <a:endParaRPr lang="en-US" dirty="0"/>
          </a:p>
        </p:txBody>
      </p:sp>
    </p:spTree>
    <p:extLst>
      <p:ext uri="{BB962C8B-B14F-4D97-AF65-F5344CB8AC3E}">
        <p14:creationId xmlns:p14="http://schemas.microsoft.com/office/powerpoint/2010/main" val="34886876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40703956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t>DRAWER VIEW OPEN &amp; CLOSE</a:t>
            </a:r>
          </a:p>
        </p:txBody>
      </p:sp>
      <p:pic>
        <p:nvPicPr>
          <p:cNvPr id="18" name="Picture 17">
            <a:extLst>
              <a:ext uri="{FF2B5EF4-FFF2-40B4-BE49-F238E27FC236}">
                <a16:creationId xmlns:a16="http://schemas.microsoft.com/office/drawing/2014/main" id="{351D2FF0-79BF-687B-36AA-3D95135BE459}"/>
              </a:ext>
            </a:extLst>
          </p:cNvPr>
          <p:cNvPicPr>
            <a:picLocks noChangeAspect="1"/>
          </p:cNvPicPr>
          <p:nvPr/>
        </p:nvPicPr>
        <p:blipFill>
          <a:blip r:embed="rId6"/>
          <a:stretch>
            <a:fillRect/>
          </a:stretch>
        </p:blipFill>
        <p:spPr>
          <a:xfrm>
            <a:off x="1078338" y="665922"/>
            <a:ext cx="4346586" cy="5923722"/>
          </a:xfrm>
          <a:prstGeom prst="rect">
            <a:avLst/>
          </a:prstGeom>
        </p:spPr>
      </p:pic>
      <p:pic>
        <p:nvPicPr>
          <p:cNvPr id="24" name="Picture 23">
            <a:extLst>
              <a:ext uri="{FF2B5EF4-FFF2-40B4-BE49-F238E27FC236}">
                <a16:creationId xmlns:a16="http://schemas.microsoft.com/office/drawing/2014/main" id="{B8E326F6-C75C-F0B3-1839-62075B7804B7}"/>
              </a:ext>
            </a:extLst>
          </p:cNvPr>
          <p:cNvPicPr>
            <a:picLocks noChangeAspect="1"/>
          </p:cNvPicPr>
          <p:nvPr/>
        </p:nvPicPr>
        <p:blipFill>
          <a:blip r:embed="rId7"/>
          <a:stretch>
            <a:fillRect/>
          </a:stretch>
        </p:blipFill>
        <p:spPr>
          <a:xfrm>
            <a:off x="6767077" y="665922"/>
            <a:ext cx="3975431" cy="5923722"/>
          </a:xfrm>
          <a:prstGeom prst="rect">
            <a:avLst/>
          </a:prstGeom>
        </p:spPr>
      </p:pic>
    </p:spTree>
    <p:extLst>
      <p:ext uri="{BB962C8B-B14F-4D97-AF65-F5344CB8AC3E}">
        <p14:creationId xmlns:p14="http://schemas.microsoft.com/office/powerpoint/2010/main" val="4086640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t>Upload File Screen 1/3</a:t>
            </a:r>
          </a:p>
        </p:txBody>
      </p:sp>
      <p:pic>
        <p:nvPicPr>
          <p:cNvPr id="9" name="Picture 8">
            <a:extLst>
              <a:ext uri="{FF2B5EF4-FFF2-40B4-BE49-F238E27FC236}">
                <a16:creationId xmlns:a16="http://schemas.microsoft.com/office/drawing/2014/main" id="{2D859966-7DB4-828F-A4C1-0402CB8581B5}"/>
              </a:ext>
            </a:extLst>
          </p:cNvPr>
          <p:cNvPicPr>
            <a:picLocks noChangeAspect="1"/>
          </p:cNvPicPr>
          <p:nvPr/>
        </p:nvPicPr>
        <p:blipFill>
          <a:blip r:embed="rId6"/>
          <a:stretch>
            <a:fillRect/>
          </a:stretch>
        </p:blipFill>
        <p:spPr>
          <a:xfrm>
            <a:off x="629325" y="664521"/>
            <a:ext cx="10933350" cy="5696522"/>
          </a:xfrm>
          <a:prstGeom prst="rect">
            <a:avLst/>
          </a:prstGeom>
        </p:spPr>
      </p:pic>
    </p:spTree>
    <p:extLst>
      <p:ext uri="{BB962C8B-B14F-4D97-AF65-F5344CB8AC3E}">
        <p14:creationId xmlns:p14="http://schemas.microsoft.com/office/powerpoint/2010/main" val="39507096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106162868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t>Upload File Screen 2/3</a:t>
            </a:r>
          </a:p>
        </p:txBody>
      </p:sp>
      <p:pic>
        <p:nvPicPr>
          <p:cNvPr id="5" name="Picture 4">
            <a:extLst>
              <a:ext uri="{FF2B5EF4-FFF2-40B4-BE49-F238E27FC236}">
                <a16:creationId xmlns:a16="http://schemas.microsoft.com/office/drawing/2014/main" id="{6C2EBE7A-9A59-5E8F-61E5-3BFAF3F15792}"/>
              </a:ext>
            </a:extLst>
          </p:cNvPr>
          <p:cNvPicPr>
            <a:picLocks noChangeAspect="1"/>
          </p:cNvPicPr>
          <p:nvPr/>
        </p:nvPicPr>
        <p:blipFill>
          <a:blip r:embed="rId6"/>
          <a:stretch>
            <a:fillRect/>
          </a:stretch>
        </p:blipFill>
        <p:spPr>
          <a:xfrm>
            <a:off x="629325" y="607533"/>
            <a:ext cx="10933350" cy="5743572"/>
          </a:xfrm>
          <a:prstGeom prst="rect">
            <a:avLst/>
          </a:prstGeom>
        </p:spPr>
      </p:pic>
    </p:spTree>
    <p:extLst>
      <p:ext uri="{BB962C8B-B14F-4D97-AF65-F5344CB8AC3E}">
        <p14:creationId xmlns:p14="http://schemas.microsoft.com/office/powerpoint/2010/main" val="15880598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84035902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t>Upload File Screen 3/3</a:t>
            </a:r>
          </a:p>
        </p:txBody>
      </p:sp>
      <p:pic>
        <p:nvPicPr>
          <p:cNvPr id="2" name="Picture 1">
            <a:extLst>
              <a:ext uri="{FF2B5EF4-FFF2-40B4-BE49-F238E27FC236}">
                <a16:creationId xmlns:a16="http://schemas.microsoft.com/office/drawing/2014/main" id="{8C474EA7-DED6-62EF-AB30-C79451A7FF13}"/>
              </a:ext>
            </a:extLst>
          </p:cNvPr>
          <p:cNvPicPr>
            <a:picLocks noChangeAspect="1"/>
          </p:cNvPicPr>
          <p:nvPr/>
        </p:nvPicPr>
        <p:blipFill>
          <a:blip r:embed="rId6"/>
          <a:stretch>
            <a:fillRect/>
          </a:stretch>
        </p:blipFill>
        <p:spPr>
          <a:xfrm>
            <a:off x="629325" y="636766"/>
            <a:ext cx="10933351" cy="5734218"/>
          </a:xfrm>
          <a:prstGeom prst="rect">
            <a:avLst/>
          </a:prstGeom>
        </p:spPr>
      </p:pic>
    </p:spTree>
    <p:extLst>
      <p:ext uri="{BB962C8B-B14F-4D97-AF65-F5344CB8AC3E}">
        <p14:creationId xmlns:p14="http://schemas.microsoft.com/office/powerpoint/2010/main" val="8090527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92474973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t>Processed Data View Screen 1/3</a:t>
            </a:r>
          </a:p>
        </p:txBody>
      </p:sp>
      <p:pic>
        <p:nvPicPr>
          <p:cNvPr id="9" name="Picture 8">
            <a:extLst>
              <a:ext uri="{FF2B5EF4-FFF2-40B4-BE49-F238E27FC236}">
                <a16:creationId xmlns:a16="http://schemas.microsoft.com/office/drawing/2014/main" id="{7E918635-FF66-4D80-838C-1F667EB63317}"/>
              </a:ext>
            </a:extLst>
          </p:cNvPr>
          <p:cNvPicPr>
            <a:picLocks noChangeAspect="1"/>
          </p:cNvPicPr>
          <p:nvPr/>
        </p:nvPicPr>
        <p:blipFill>
          <a:blip r:embed="rId6"/>
          <a:stretch>
            <a:fillRect/>
          </a:stretch>
        </p:blipFill>
        <p:spPr>
          <a:xfrm>
            <a:off x="632954" y="684563"/>
            <a:ext cx="10929721" cy="5656602"/>
          </a:xfrm>
          <a:prstGeom prst="rect">
            <a:avLst/>
          </a:prstGeom>
        </p:spPr>
      </p:pic>
    </p:spTree>
    <p:extLst>
      <p:ext uri="{BB962C8B-B14F-4D97-AF65-F5344CB8AC3E}">
        <p14:creationId xmlns:p14="http://schemas.microsoft.com/office/powerpoint/2010/main" val="12214407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t>Processed Data View Screen 2/2</a:t>
            </a:r>
          </a:p>
        </p:txBody>
      </p:sp>
      <p:pic>
        <p:nvPicPr>
          <p:cNvPr id="2" name="Picture 1">
            <a:extLst>
              <a:ext uri="{FF2B5EF4-FFF2-40B4-BE49-F238E27FC236}">
                <a16:creationId xmlns:a16="http://schemas.microsoft.com/office/drawing/2014/main" id="{5787E549-C2A3-0682-91CD-D8B892EAB4F9}"/>
              </a:ext>
            </a:extLst>
          </p:cNvPr>
          <p:cNvPicPr>
            <a:picLocks noChangeAspect="1"/>
          </p:cNvPicPr>
          <p:nvPr/>
        </p:nvPicPr>
        <p:blipFill>
          <a:blip r:embed="rId6"/>
          <a:stretch>
            <a:fillRect/>
          </a:stretch>
        </p:blipFill>
        <p:spPr>
          <a:xfrm>
            <a:off x="629326" y="635142"/>
            <a:ext cx="10933350" cy="5755720"/>
          </a:xfrm>
          <a:prstGeom prst="rect">
            <a:avLst/>
          </a:prstGeom>
        </p:spPr>
      </p:pic>
    </p:spTree>
    <p:extLst>
      <p:ext uri="{BB962C8B-B14F-4D97-AF65-F5344CB8AC3E}">
        <p14:creationId xmlns:p14="http://schemas.microsoft.com/office/powerpoint/2010/main" val="7417084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127331920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t>Processed Data View Screen 3/3</a:t>
            </a:r>
          </a:p>
        </p:txBody>
      </p:sp>
      <p:pic>
        <p:nvPicPr>
          <p:cNvPr id="5" name="Picture 4">
            <a:extLst>
              <a:ext uri="{FF2B5EF4-FFF2-40B4-BE49-F238E27FC236}">
                <a16:creationId xmlns:a16="http://schemas.microsoft.com/office/drawing/2014/main" id="{407A35D6-5668-A015-97FA-ED4DA9D530D5}"/>
              </a:ext>
            </a:extLst>
          </p:cNvPr>
          <p:cNvPicPr>
            <a:picLocks noChangeAspect="1"/>
          </p:cNvPicPr>
          <p:nvPr/>
        </p:nvPicPr>
        <p:blipFill>
          <a:blip r:embed="rId6"/>
          <a:stretch>
            <a:fillRect/>
          </a:stretch>
        </p:blipFill>
        <p:spPr>
          <a:xfrm>
            <a:off x="629325" y="646189"/>
            <a:ext cx="10933350" cy="5704915"/>
          </a:xfrm>
          <a:prstGeom prst="rect">
            <a:avLst/>
          </a:prstGeom>
        </p:spPr>
      </p:pic>
    </p:spTree>
    <p:extLst>
      <p:ext uri="{BB962C8B-B14F-4D97-AF65-F5344CB8AC3E}">
        <p14:creationId xmlns:p14="http://schemas.microsoft.com/office/powerpoint/2010/main" val="7696323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F2331F65-451F-F02D-2E4C-BEC86929F995}"/>
              </a:ext>
            </a:extLst>
          </p:cNvPr>
          <p:cNvGraphicFramePr>
            <a:graphicFrameLocks noChangeAspect="1"/>
          </p:cNvGraphicFramePr>
          <p:nvPr>
            <p:custDataLst>
              <p:tags r:id="rId1"/>
            </p:custDataLst>
            <p:extLst>
              <p:ext uri="{D42A27DB-BD31-4B8C-83A1-F6EECF244321}">
                <p14:modId xmlns:p14="http://schemas.microsoft.com/office/powerpoint/2010/main" val="395186091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F2331F65-451F-F02D-2E4C-BEC86929F99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le 2"/>
          <p:cNvSpPr>
            <a:spLocks noGrp="1"/>
          </p:cNvSpPr>
          <p:nvPr>
            <p:ph type="title"/>
          </p:nvPr>
        </p:nvSpPr>
        <p:spPr>
          <a:xfrm>
            <a:off x="629325" y="185478"/>
            <a:ext cx="10933350" cy="332399"/>
          </a:xfrm>
        </p:spPr>
        <p:txBody>
          <a:bodyPr vert="horz">
            <a:normAutofit fontScale="90000"/>
          </a:bodyPr>
          <a:lstStyle/>
          <a:p>
            <a:r>
              <a:rPr lang="en-US" dirty="0"/>
              <a:t>Download Processed data Section 1/2</a:t>
            </a:r>
          </a:p>
        </p:txBody>
      </p:sp>
      <p:pic>
        <p:nvPicPr>
          <p:cNvPr id="10" name="Picture 9">
            <a:extLst>
              <a:ext uri="{FF2B5EF4-FFF2-40B4-BE49-F238E27FC236}">
                <a16:creationId xmlns:a16="http://schemas.microsoft.com/office/drawing/2014/main" id="{6D2E940F-DEDA-975F-8F8C-1C6D447A101B}"/>
              </a:ext>
            </a:extLst>
          </p:cNvPr>
          <p:cNvPicPr>
            <a:picLocks noChangeAspect="1"/>
          </p:cNvPicPr>
          <p:nvPr/>
        </p:nvPicPr>
        <p:blipFill>
          <a:blip r:embed="rId6"/>
          <a:stretch>
            <a:fillRect/>
          </a:stretch>
        </p:blipFill>
        <p:spPr>
          <a:xfrm>
            <a:off x="629325" y="650690"/>
            <a:ext cx="10933350" cy="5730232"/>
          </a:xfrm>
          <a:prstGeom prst="rect">
            <a:avLst/>
          </a:prstGeom>
        </p:spPr>
      </p:pic>
    </p:spTree>
    <p:extLst>
      <p:ext uri="{BB962C8B-B14F-4D97-AF65-F5344CB8AC3E}">
        <p14:creationId xmlns:p14="http://schemas.microsoft.com/office/powerpoint/2010/main" val="39318705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E4P_STYLE_ID" val="39dcc26a-7131-49f4-a9eb-1c0521500c03"/>
  <p:tag name="THINKCELLPRESENTATIONDONOTDELETE" val="&lt;?xml version=&quot;1.0&quot; encoding=&quot;UTF-16&quot; standalone=&quot;yes&quot;?&gt;&lt;root reqver=&quot;23045&quot;&gt;&lt;version val=&quot;2418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EE4P_MASTERWIZARD_DRAFT" val="0"/>
  <p:tag name="EE4P_LANGUAGE_ID" val="1033"/>
  <p:tag name="EE4P_MASTERWIZARD_MARGINS" val="0"/>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2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33.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3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37.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38.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3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4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5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6.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6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1.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2.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67.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6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0.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0.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4.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5.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Presentation1" id="{9F202C15-0297-4FD9-95CD-005C6172BBB7}" vid="{593C2B70-5186-41B3-84B4-3F94B52F9FF3}"/>
    </a:ext>
  </a:extLst>
</a:theme>
</file>

<file path=ppt/theme/theme2.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3.xml><?xml version="1.0" encoding="utf-8"?>
<a:theme xmlns:a="http://schemas.openxmlformats.org/drawingml/2006/main" name="Office Theme">
  <a:themeElements>
    <a:clrScheme name="BCG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E3558"/>
      </a:hlink>
      <a:folHlink>
        <a:srgbClr val="670F31"/>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BCG Colors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FC77E"/>
      </a:hlink>
      <a:folHlink>
        <a:srgbClr val="03522D"/>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BCG Grid 16:9</Template>
  <TotalTime>300</TotalTime>
  <Words>208</Words>
  <Application>Microsoft Macintosh PowerPoint</Application>
  <PresentationFormat>Widescreen</PresentationFormat>
  <Paragraphs>52</Paragraphs>
  <Slides>18</Slides>
  <Notes>18</Notes>
  <HiddenSlides>0</HiddenSlides>
  <MMClips>0</MMClips>
  <ScaleCrop>false</ScaleCrop>
  <HeadingPairs>
    <vt:vector size="10" baseType="variant">
      <vt:variant>
        <vt:lpstr>Fonts Used</vt:lpstr>
      </vt:variant>
      <vt:variant>
        <vt:i4>4</vt:i4>
      </vt:variant>
      <vt:variant>
        <vt:lpstr>Theme</vt:lpstr>
      </vt:variant>
      <vt:variant>
        <vt:i4>2</vt:i4>
      </vt:variant>
      <vt:variant>
        <vt:lpstr>Embedded OLE Servers</vt:lpstr>
      </vt:variant>
      <vt:variant>
        <vt:i4>1</vt:i4>
      </vt:variant>
      <vt:variant>
        <vt:lpstr>Slide Titles</vt:lpstr>
      </vt:variant>
      <vt:variant>
        <vt:i4>18</vt:i4>
      </vt:variant>
      <vt:variant>
        <vt:lpstr>Custom Shows</vt:lpstr>
      </vt:variant>
      <vt:variant>
        <vt:i4>1</vt:i4>
      </vt:variant>
    </vt:vector>
  </HeadingPairs>
  <TitlesOfParts>
    <vt:vector size="26" baseType="lpstr">
      <vt:lpstr>Arial</vt:lpstr>
      <vt:lpstr>Gill Sans MT</vt:lpstr>
      <vt:lpstr>System Font Regular</vt:lpstr>
      <vt:lpstr>Trebuchet MS</vt:lpstr>
      <vt:lpstr>BCG Grid 16:9</vt:lpstr>
      <vt:lpstr>Parcel</vt:lpstr>
      <vt:lpstr>think-cell Slide</vt:lpstr>
      <vt:lpstr>Bicycle fleet management services</vt:lpstr>
      <vt:lpstr>DRAWER VIEW OPEN &amp; CLOSE</vt:lpstr>
      <vt:lpstr>Upload File Screen 1/3</vt:lpstr>
      <vt:lpstr>Upload File Screen 2/3</vt:lpstr>
      <vt:lpstr>Upload File Screen 3/3</vt:lpstr>
      <vt:lpstr>Processed Data View Screen 1/3</vt:lpstr>
      <vt:lpstr>Processed Data View Screen 2/2</vt:lpstr>
      <vt:lpstr>Processed Data View Screen 3/3</vt:lpstr>
      <vt:lpstr>Download Processed data Section 1/2</vt:lpstr>
      <vt:lpstr>Download Processed data Section 2/2</vt:lpstr>
      <vt:lpstr>Analysis dashboard</vt:lpstr>
      <vt:lpstr>Top 10 MOst popular stations on weekdays</vt:lpstr>
      <vt:lpstr>Rental stations that have the most turnover rate</vt:lpstr>
      <vt:lpstr>Distribution of bike rental duration during weekdays</vt:lpstr>
      <vt:lpstr>Data analysis screen Average distance between two stations(top 20)</vt:lpstr>
      <vt:lpstr>Stations location on map screen 1/2</vt:lpstr>
      <vt:lpstr>Stations location on map screen 2/2</vt:lpstr>
      <vt:lpstr>PowerPoint Presentation</vt:lpstr>
      <vt:lpstr>Format Guide Workshop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Bicycle fleet management services</dc:title>
  <dc:creator>Aggarwal, Vinay</dc:creator>
  <cp:lastModifiedBy>Aggarwal, Vinay</cp:lastModifiedBy>
  <cp:revision>28</cp:revision>
  <cp:lastPrinted>2016-04-06T18:59:25Z</cp:lastPrinted>
  <dcterms:created xsi:type="dcterms:W3CDTF">2022-08-23T13:29:48Z</dcterms:created>
  <dcterms:modified xsi:type="dcterms:W3CDTF">2022-08-24T07:39:26Z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Grid Format</vt:lpwstr>
  </property>
  <property fmtid="{D5CDD505-2E9C-101B-9397-08002B2CF9AE}" pid="3" name="NXPowerLiteLastOptimized">
    <vt:lpwstr>488649</vt:lpwstr>
  </property>
  <property fmtid="{D5CDD505-2E9C-101B-9397-08002B2CF9AE}" pid="4" name="NXPowerLiteSettings">
    <vt:lpwstr>87000AA0054001</vt:lpwstr>
  </property>
  <property fmtid="{D5CDD505-2E9C-101B-9397-08002B2CF9AE}" pid="5" name="NXPowerLiteVersion">
    <vt:lpwstr>D7.1.8</vt:lpwstr>
  </property>
  <property fmtid="{D5CDD505-2E9C-101B-9397-08002B2CF9AE}" pid="6" name="Template Name">
    <vt:lpwstr>16x9</vt:lpwstr>
  </property>
  <property fmtid="{D5CDD505-2E9C-101B-9397-08002B2CF9AE}" pid="7" name="MSIP_Label_b0d5c4f4-7a29-4385-b7a5-afbe2154ae6f_Enabled">
    <vt:lpwstr>true</vt:lpwstr>
  </property>
  <property fmtid="{D5CDD505-2E9C-101B-9397-08002B2CF9AE}" pid="8" name="MSIP_Label_b0d5c4f4-7a29-4385-b7a5-afbe2154ae6f_SetDate">
    <vt:lpwstr>2022-08-23T13:29:48Z</vt:lpwstr>
  </property>
  <property fmtid="{D5CDD505-2E9C-101B-9397-08002B2CF9AE}" pid="9" name="MSIP_Label_b0d5c4f4-7a29-4385-b7a5-afbe2154ae6f_Method">
    <vt:lpwstr>Standard</vt:lpwstr>
  </property>
  <property fmtid="{D5CDD505-2E9C-101B-9397-08002B2CF9AE}" pid="10" name="MSIP_Label_b0d5c4f4-7a29-4385-b7a5-afbe2154ae6f_Name">
    <vt:lpwstr>Confidential</vt:lpwstr>
  </property>
  <property fmtid="{D5CDD505-2E9C-101B-9397-08002B2CF9AE}" pid="11" name="MSIP_Label_b0d5c4f4-7a29-4385-b7a5-afbe2154ae6f_SiteId">
    <vt:lpwstr>2dfb2f0b-4d21-4268-9559-72926144c918</vt:lpwstr>
  </property>
  <property fmtid="{D5CDD505-2E9C-101B-9397-08002B2CF9AE}" pid="12" name="MSIP_Label_b0d5c4f4-7a29-4385-b7a5-afbe2154ae6f_ActionId">
    <vt:lpwstr>a948c13f-8555-4bf5-bf15-9dc80e9ab1a9</vt:lpwstr>
  </property>
  <property fmtid="{D5CDD505-2E9C-101B-9397-08002B2CF9AE}" pid="13" name="MSIP_Label_b0d5c4f4-7a29-4385-b7a5-afbe2154ae6f_ContentBits">
    <vt:lpwstr>0</vt:lpwstr>
  </property>
</Properties>
</file>

<file path=docProps/thumbnail.jpeg>
</file>